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ags/tag3.xml" ContentType="application/vnd.openxmlformats-officedocument.presentationml.tags+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679" r:id="rId2"/>
    <p:sldId id="680" r:id="rId3"/>
    <p:sldId id="750" r:id="rId4"/>
    <p:sldId id="683" r:id="rId5"/>
    <p:sldId id="684" r:id="rId6"/>
    <p:sldId id="685" r:id="rId7"/>
    <p:sldId id="687" r:id="rId8"/>
    <p:sldId id="751" r:id="rId9"/>
    <p:sldId id="688" r:id="rId10"/>
    <p:sldId id="689" r:id="rId11"/>
    <p:sldId id="690" r:id="rId12"/>
    <p:sldId id="691" r:id="rId13"/>
    <p:sldId id="749" r:id="rId14"/>
    <p:sldId id="692" r:id="rId15"/>
    <p:sldId id="694" r:id="rId16"/>
    <p:sldId id="752" r:id="rId17"/>
    <p:sldId id="753" r:id="rId18"/>
    <p:sldId id="745" r:id="rId19"/>
    <p:sldId id="746" r:id="rId20"/>
    <p:sldId id="747" r:id="rId21"/>
    <p:sldId id="697" r:id="rId22"/>
    <p:sldId id="757" r:id="rId23"/>
    <p:sldId id="700" r:id="rId24"/>
    <p:sldId id="701" r:id="rId25"/>
    <p:sldId id="702" r:id="rId26"/>
    <p:sldId id="703" r:id="rId27"/>
    <p:sldId id="748" r:id="rId28"/>
    <p:sldId id="704" r:id="rId29"/>
    <p:sldId id="705" r:id="rId30"/>
    <p:sldId id="706" r:id="rId31"/>
    <p:sldId id="707" r:id="rId32"/>
    <p:sldId id="709" r:id="rId33"/>
    <p:sldId id="712" r:id="rId34"/>
    <p:sldId id="713" r:id="rId35"/>
    <p:sldId id="715" r:id="rId36"/>
    <p:sldId id="716" r:id="rId37"/>
    <p:sldId id="717" r:id="rId38"/>
    <p:sldId id="718" r:id="rId39"/>
    <p:sldId id="719" r:id="rId40"/>
    <p:sldId id="720" r:id="rId41"/>
    <p:sldId id="721" r:id="rId42"/>
    <p:sldId id="722" r:id="rId43"/>
    <p:sldId id="723" r:id="rId44"/>
    <p:sldId id="725" r:id="rId45"/>
    <p:sldId id="726" r:id="rId46"/>
    <p:sldId id="727" r:id="rId47"/>
    <p:sldId id="728" r:id="rId48"/>
    <p:sldId id="729" r:id="rId49"/>
    <p:sldId id="730" r:id="rId50"/>
    <p:sldId id="731" r:id="rId51"/>
    <p:sldId id="732" r:id="rId52"/>
    <p:sldId id="733" r:id="rId53"/>
    <p:sldId id="734" r:id="rId54"/>
    <p:sldId id="735" r:id="rId55"/>
    <p:sldId id="736" r:id="rId56"/>
    <p:sldId id="737" r:id="rId57"/>
    <p:sldId id="738" r:id="rId58"/>
    <p:sldId id="739" r:id="rId59"/>
    <p:sldId id="740" r:id="rId60"/>
    <p:sldId id="754" r:id="rId61"/>
    <p:sldId id="755" r:id="rId62"/>
    <p:sldId id="756" r:id="rId63"/>
    <p:sldId id="741" r:id="rId64"/>
    <p:sldId id="742" r:id="rId65"/>
    <p:sldId id="744" r:id="rId6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77211" autoAdjust="0"/>
  </p:normalViewPr>
  <p:slideViewPr>
    <p:cSldViewPr snapToGrid="0" snapToObjects="1">
      <p:cViewPr varScale="1">
        <p:scale>
          <a:sx n="84" d="100"/>
          <a:sy n="84" d="100"/>
        </p:scale>
        <p:origin x="-654" y="-84"/>
      </p:cViewPr>
      <p:guideLst>
        <p:guide orient="horz" pos="827"/>
        <p:guide pos="3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399DE-74CD-4784-90D4-0586A2DB4888}" type="doc">
      <dgm:prSet loTypeId="urn:microsoft.com/office/officeart/2005/8/layout/venn1" loCatId="relationship" qsTypeId="urn:microsoft.com/office/officeart/2005/8/quickstyle/simple1" qsCatId="simple" csTypeId="urn:microsoft.com/office/officeart/2005/8/colors/accent1_5" csCatId="accent1" phldr="1"/>
      <dgm:spPr/>
    </dgm:pt>
    <dgm:pt modelId="{2E7875A0-4255-477F-AF0B-FB41471F1406}">
      <dgm:prSet phldrT="[Text]"/>
      <dgm:spPr/>
      <dgm:t>
        <a:bodyPr/>
        <a:lstStyle/>
        <a:p>
          <a:r>
            <a:rPr lang="en-US" dirty="0" smtClean="0"/>
            <a:t>Transactional  Posting</a:t>
          </a:r>
          <a:endParaRPr lang="en-US" dirty="0"/>
        </a:p>
      </dgm:t>
    </dgm:pt>
    <dgm:pt modelId="{B522CC84-0FA5-4D4B-8023-05575211A84C}" type="parTrans" cxnId="{948D0CFB-C76C-4EF7-883C-CD5124A08FBB}">
      <dgm:prSet/>
      <dgm:spPr/>
      <dgm:t>
        <a:bodyPr/>
        <a:lstStyle/>
        <a:p>
          <a:endParaRPr lang="en-US"/>
        </a:p>
      </dgm:t>
    </dgm:pt>
    <dgm:pt modelId="{5F6F3DB8-0166-4793-B428-226BF325F409}" type="sibTrans" cxnId="{948D0CFB-C76C-4EF7-883C-CD5124A08FBB}">
      <dgm:prSet/>
      <dgm:spPr/>
      <dgm:t>
        <a:bodyPr/>
        <a:lstStyle/>
        <a:p>
          <a:endParaRPr lang="en-US"/>
        </a:p>
      </dgm:t>
    </dgm:pt>
    <dgm:pt modelId="{6F5BD9A8-12EE-4390-B067-8D7316B20793}">
      <dgm:prSet phldrT="[Text]"/>
      <dgm:spPr>
        <a:solidFill>
          <a:schemeClr val="accent1">
            <a:lumMod val="60000"/>
            <a:lumOff val="40000"/>
            <a:alpha val="65000"/>
          </a:schemeClr>
        </a:solidFill>
        <a:ln>
          <a:noFill/>
        </a:ln>
      </dgm:spPr>
      <dgm:t>
        <a:bodyPr/>
        <a:lstStyle/>
        <a:p>
          <a:r>
            <a:rPr lang="en-US" dirty="0" smtClean="0"/>
            <a:t>Internal Control / Compliance</a:t>
          </a:r>
          <a:endParaRPr lang="en-US" dirty="0"/>
        </a:p>
      </dgm:t>
    </dgm:pt>
    <dgm:pt modelId="{F81BAD96-BE22-4F82-9765-292878EA2CE1}" type="parTrans" cxnId="{95A6DEA5-3A07-450B-A6F4-EB05C6F7F1F8}">
      <dgm:prSet/>
      <dgm:spPr/>
      <dgm:t>
        <a:bodyPr/>
        <a:lstStyle/>
        <a:p>
          <a:endParaRPr lang="en-US"/>
        </a:p>
      </dgm:t>
    </dgm:pt>
    <dgm:pt modelId="{8AC7BAC4-C9CE-44FA-9DFF-AB4B80F4BBD2}" type="sibTrans" cxnId="{95A6DEA5-3A07-450B-A6F4-EB05C6F7F1F8}">
      <dgm:prSet/>
      <dgm:spPr/>
      <dgm:t>
        <a:bodyPr/>
        <a:lstStyle/>
        <a:p>
          <a:endParaRPr lang="en-US"/>
        </a:p>
      </dgm:t>
    </dgm:pt>
    <dgm:pt modelId="{9BCCDEA0-0A4F-43D3-98C6-BA4F41849D13}">
      <dgm:prSet phldrT="[Text]"/>
      <dgm:spPr>
        <a:ln>
          <a:noFill/>
        </a:ln>
      </dgm:spPr>
      <dgm:t>
        <a:bodyPr/>
        <a:lstStyle/>
        <a:p>
          <a:r>
            <a:rPr lang="en-US" dirty="0" smtClean="0"/>
            <a:t>Analytics / Reporting</a:t>
          </a:r>
          <a:endParaRPr lang="en-US" dirty="0"/>
        </a:p>
      </dgm:t>
    </dgm:pt>
    <dgm:pt modelId="{27955B4D-2995-4F3A-9384-B446669EACC3}" type="parTrans" cxnId="{61E732C2-4A24-41DF-AF07-281165DC4094}">
      <dgm:prSet/>
      <dgm:spPr/>
      <dgm:t>
        <a:bodyPr/>
        <a:lstStyle/>
        <a:p>
          <a:endParaRPr lang="en-US"/>
        </a:p>
      </dgm:t>
    </dgm:pt>
    <dgm:pt modelId="{7B8BCF7C-288D-4BFF-A4A7-C480D6658006}" type="sibTrans" cxnId="{61E732C2-4A24-41DF-AF07-281165DC4094}">
      <dgm:prSet/>
      <dgm:spPr/>
      <dgm:t>
        <a:bodyPr/>
        <a:lstStyle/>
        <a:p>
          <a:endParaRPr lang="en-US"/>
        </a:p>
      </dgm:t>
    </dgm:pt>
    <dgm:pt modelId="{70F6ECFE-5455-4A81-80DB-F83190C30FB7}" type="pres">
      <dgm:prSet presAssocID="{0EA399DE-74CD-4784-90D4-0586A2DB4888}" presName="compositeShape" presStyleCnt="0">
        <dgm:presLayoutVars>
          <dgm:chMax val="7"/>
          <dgm:dir/>
          <dgm:resizeHandles val="exact"/>
        </dgm:presLayoutVars>
      </dgm:prSet>
      <dgm:spPr/>
    </dgm:pt>
    <dgm:pt modelId="{874EE2D2-5896-47CF-982A-D694BEBA4104}" type="pres">
      <dgm:prSet presAssocID="{2E7875A0-4255-477F-AF0B-FB41471F1406}" presName="circ1" presStyleLbl="vennNode1" presStyleIdx="0" presStyleCnt="3" custLinFactNeighborX="-4411" custLinFactNeighborY="-2079"/>
      <dgm:spPr/>
      <dgm:t>
        <a:bodyPr/>
        <a:lstStyle/>
        <a:p>
          <a:endParaRPr lang="en-US"/>
        </a:p>
      </dgm:t>
    </dgm:pt>
    <dgm:pt modelId="{15166D66-1DF4-4411-848B-359E1FB57E4B}" type="pres">
      <dgm:prSet presAssocID="{2E7875A0-4255-477F-AF0B-FB41471F1406}" presName="circ1Tx" presStyleLbl="revTx" presStyleIdx="0" presStyleCnt="0">
        <dgm:presLayoutVars>
          <dgm:chMax val="0"/>
          <dgm:chPref val="0"/>
          <dgm:bulletEnabled val="1"/>
        </dgm:presLayoutVars>
      </dgm:prSet>
      <dgm:spPr/>
      <dgm:t>
        <a:bodyPr/>
        <a:lstStyle/>
        <a:p>
          <a:endParaRPr lang="en-US"/>
        </a:p>
      </dgm:t>
    </dgm:pt>
    <dgm:pt modelId="{FEE33775-F1F8-4232-880B-3D7C3B3566DE}" type="pres">
      <dgm:prSet presAssocID="{6F5BD9A8-12EE-4390-B067-8D7316B20793}" presName="circ2" presStyleLbl="vennNode1" presStyleIdx="1" presStyleCnt="3"/>
      <dgm:spPr/>
      <dgm:t>
        <a:bodyPr/>
        <a:lstStyle/>
        <a:p>
          <a:endParaRPr lang="en-US"/>
        </a:p>
      </dgm:t>
    </dgm:pt>
    <dgm:pt modelId="{AA9C11ED-BD61-497B-A97C-2910D881799B}" type="pres">
      <dgm:prSet presAssocID="{6F5BD9A8-12EE-4390-B067-8D7316B20793}" presName="circ2Tx" presStyleLbl="revTx" presStyleIdx="0" presStyleCnt="0">
        <dgm:presLayoutVars>
          <dgm:chMax val="0"/>
          <dgm:chPref val="0"/>
          <dgm:bulletEnabled val="1"/>
        </dgm:presLayoutVars>
      </dgm:prSet>
      <dgm:spPr/>
      <dgm:t>
        <a:bodyPr/>
        <a:lstStyle/>
        <a:p>
          <a:endParaRPr lang="en-US"/>
        </a:p>
      </dgm:t>
    </dgm:pt>
    <dgm:pt modelId="{A23E6F17-8D0A-4CBB-8187-A849F5DC11A8}" type="pres">
      <dgm:prSet presAssocID="{9BCCDEA0-0A4F-43D3-98C6-BA4F41849D13}" presName="circ3" presStyleLbl="vennNode1" presStyleIdx="2" presStyleCnt="3"/>
      <dgm:spPr/>
      <dgm:t>
        <a:bodyPr/>
        <a:lstStyle/>
        <a:p>
          <a:endParaRPr lang="en-US"/>
        </a:p>
      </dgm:t>
    </dgm:pt>
    <dgm:pt modelId="{A880BF84-3198-4115-B866-1CB490B14454}" type="pres">
      <dgm:prSet presAssocID="{9BCCDEA0-0A4F-43D3-98C6-BA4F41849D13}" presName="circ3Tx" presStyleLbl="revTx" presStyleIdx="0" presStyleCnt="0">
        <dgm:presLayoutVars>
          <dgm:chMax val="0"/>
          <dgm:chPref val="0"/>
          <dgm:bulletEnabled val="1"/>
        </dgm:presLayoutVars>
      </dgm:prSet>
      <dgm:spPr/>
      <dgm:t>
        <a:bodyPr/>
        <a:lstStyle/>
        <a:p>
          <a:endParaRPr lang="en-US"/>
        </a:p>
      </dgm:t>
    </dgm:pt>
  </dgm:ptLst>
  <dgm:cxnLst>
    <dgm:cxn modelId="{37668E45-8A05-4CCA-8D51-6A8968DB445A}" type="presOf" srcId="{9BCCDEA0-0A4F-43D3-98C6-BA4F41849D13}" destId="{A880BF84-3198-4115-B866-1CB490B14454}" srcOrd="1" destOrd="0" presId="urn:microsoft.com/office/officeart/2005/8/layout/venn1"/>
    <dgm:cxn modelId="{95A6DEA5-3A07-450B-A6F4-EB05C6F7F1F8}" srcId="{0EA399DE-74CD-4784-90D4-0586A2DB4888}" destId="{6F5BD9A8-12EE-4390-B067-8D7316B20793}" srcOrd="1" destOrd="0" parTransId="{F81BAD96-BE22-4F82-9765-292878EA2CE1}" sibTransId="{8AC7BAC4-C9CE-44FA-9DFF-AB4B80F4BBD2}"/>
    <dgm:cxn modelId="{CA21C661-01E3-4238-8CAF-2AE1E79B9127}" type="presOf" srcId="{6F5BD9A8-12EE-4390-B067-8D7316B20793}" destId="{FEE33775-F1F8-4232-880B-3D7C3B3566DE}" srcOrd="0" destOrd="0" presId="urn:microsoft.com/office/officeart/2005/8/layout/venn1"/>
    <dgm:cxn modelId="{61E732C2-4A24-41DF-AF07-281165DC4094}" srcId="{0EA399DE-74CD-4784-90D4-0586A2DB4888}" destId="{9BCCDEA0-0A4F-43D3-98C6-BA4F41849D13}" srcOrd="2" destOrd="0" parTransId="{27955B4D-2995-4F3A-9384-B446669EACC3}" sibTransId="{7B8BCF7C-288D-4BFF-A4A7-C480D6658006}"/>
    <dgm:cxn modelId="{A296118E-7E3B-4984-9D21-0E85DAA555D6}" type="presOf" srcId="{0EA399DE-74CD-4784-90D4-0586A2DB4888}" destId="{70F6ECFE-5455-4A81-80DB-F83190C30FB7}" srcOrd="0" destOrd="0" presId="urn:microsoft.com/office/officeart/2005/8/layout/venn1"/>
    <dgm:cxn modelId="{948D0CFB-C76C-4EF7-883C-CD5124A08FBB}" srcId="{0EA399DE-74CD-4784-90D4-0586A2DB4888}" destId="{2E7875A0-4255-477F-AF0B-FB41471F1406}" srcOrd="0" destOrd="0" parTransId="{B522CC84-0FA5-4D4B-8023-05575211A84C}" sibTransId="{5F6F3DB8-0166-4793-B428-226BF325F409}"/>
    <dgm:cxn modelId="{CE9787B8-75AA-42DC-B2D1-7140AE18DA85}" type="presOf" srcId="{2E7875A0-4255-477F-AF0B-FB41471F1406}" destId="{874EE2D2-5896-47CF-982A-D694BEBA4104}" srcOrd="0" destOrd="0" presId="urn:microsoft.com/office/officeart/2005/8/layout/venn1"/>
    <dgm:cxn modelId="{15536E5E-3026-46B1-9AF7-0CE0D10736DC}" type="presOf" srcId="{6F5BD9A8-12EE-4390-B067-8D7316B20793}" destId="{AA9C11ED-BD61-497B-A97C-2910D881799B}" srcOrd="1" destOrd="0" presId="urn:microsoft.com/office/officeart/2005/8/layout/venn1"/>
    <dgm:cxn modelId="{01227A36-1277-4F9A-A62D-489E841A9439}" type="presOf" srcId="{9BCCDEA0-0A4F-43D3-98C6-BA4F41849D13}" destId="{A23E6F17-8D0A-4CBB-8187-A849F5DC11A8}" srcOrd="0" destOrd="0" presId="urn:microsoft.com/office/officeart/2005/8/layout/venn1"/>
    <dgm:cxn modelId="{0CC8934B-4619-4227-ABB4-A085DFC7703B}" type="presOf" srcId="{2E7875A0-4255-477F-AF0B-FB41471F1406}" destId="{15166D66-1DF4-4411-848B-359E1FB57E4B}" srcOrd="1" destOrd="0" presId="urn:microsoft.com/office/officeart/2005/8/layout/venn1"/>
    <dgm:cxn modelId="{FCBD1747-E5BD-4EAC-A4D8-124EA5FD0FC1}" type="presParOf" srcId="{70F6ECFE-5455-4A81-80DB-F83190C30FB7}" destId="{874EE2D2-5896-47CF-982A-D694BEBA4104}" srcOrd="0" destOrd="0" presId="urn:microsoft.com/office/officeart/2005/8/layout/venn1"/>
    <dgm:cxn modelId="{1325256D-5DCE-4079-804B-A5DAF4C80DED}" type="presParOf" srcId="{70F6ECFE-5455-4A81-80DB-F83190C30FB7}" destId="{15166D66-1DF4-4411-848B-359E1FB57E4B}" srcOrd="1" destOrd="0" presId="urn:microsoft.com/office/officeart/2005/8/layout/venn1"/>
    <dgm:cxn modelId="{799AD928-430D-4148-B16F-2BEFA27A376B}" type="presParOf" srcId="{70F6ECFE-5455-4A81-80DB-F83190C30FB7}" destId="{FEE33775-F1F8-4232-880B-3D7C3B3566DE}" srcOrd="2" destOrd="0" presId="urn:microsoft.com/office/officeart/2005/8/layout/venn1"/>
    <dgm:cxn modelId="{DD89FCBD-906A-40DA-A7D4-AF224A05F8E7}" type="presParOf" srcId="{70F6ECFE-5455-4A81-80DB-F83190C30FB7}" destId="{AA9C11ED-BD61-497B-A97C-2910D881799B}" srcOrd="3" destOrd="0" presId="urn:microsoft.com/office/officeart/2005/8/layout/venn1"/>
    <dgm:cxn modelId="{EB09DB76-5E2B-45BE-B67E-8AC25B22345D}" type="presParOf" srcId="{70F6ECFE-5455-4A81-80DB-F83190C30FB7}" destId="{A23E6F17-8D0A-4CBB-8187-A849F5DC11A8}" srcOrd="4" destOrd="0" presId="urn:microsoft.com/office/officeart/2005/8/layout/venn1"/>
    <dgm:cxn modelId="{11DCE938-A39C-49FF-828C-3EE0335D7983}" type="presParOf" srcId="{70F6ECFE-5455-4A81-80DB-F83190C30FB7}" destId="{A880BF84-3198-4115-B866-1CB490B1445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63F478-B8E4-40DF-A331-AA0813BA206C}"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n-US"/>
        </a:p>
      </dgm:t>
    </dgm:pt>
    <dgm:pt modelId="{A6E2B93B-22FE-4EB7-AAA4-2F5DEDC4180D}">
      <dgm:prSet phldrT="[Text]"/>
      <dgm:spPr/>
      <dgm:t>
        <a:bodyPr/>
        <a:lstStyle/>
        <a:p>
          <a:r>
            <a:rPr lang="en-US" dirty="0" smtClean="0"/>
            <a:t>ABC World Wide</a:t>
          </a:r>
          <a:endParaRPr lang="en-US" dirty="0"/>
        </a:p>
      </dgm:t>
    </dgm:pt>
    <dgm:pt modelId="{4B401A2A-6DD4-476B-9A02-D2387FC500EE}" type="parTrans" cxnId="{A6C3B681-FCF3-49A6-8EA2-5755FFE08098}">
      <dgm:prSet/>
      <dgm:spPr/>
      <dgm:t>
        <a:bodyPr/>
        <a:lstStyle/>
        <a:p>
          <a:endParaRPr lang="en-US"/>
        </a:p>
      </dgm:t>
    </dgm:pt>
    <dgm:pt modelId="{5EC91504-F4BF-48AE-84B7-0D80F33A41CB}" type="sibTrans" cxnId="{A6C3B681-FCF3-49A6-8EA2-5755FFE08098}">
      <dgm:prSet/>
      <dgm:spPr/>
      <dgm:t>
        <a:bodyPr/>
        <a:lstStyle/>
        <a:p>
          <a:endParaRPr lang="en-US"/>
        </a:p>
      </dgm:t>
    </dgm:pt>
    <dgm:pt modelId="{03DF6080-9B3D-4DB4-9356-ABB7EACD9AE7}">
      <dgm:prSet phldrT="[Text]"/>
      <dgm:spPr/>
      <dgm:t>
        <a:bodyPr/>
        <a:lstStyle/>
        <a:p>
          <a:r>
            <a:rPr lang="en-US" dirty="0" smtClean="0"/>
            <a:t>ABC Domestic Entity, Inc.</a:t>
          </a:r>
          <a:endParaRPr lang="en-US" dirty="0"/>
        </a:p>
      </dgm:t>
    </dgm:pt>
    <dgm:pt modelId="{6C0F5284-7EA1-4671-908E-9CF2A9B335C7}" type="parTrans" cxnId="{81087B78-3DD8-46EC-8901-AFBDC6849FB8}">
      <dgm:prSet/>
      <dgm:spPr/>
      <dgm:t>
        <a:bodyPr/>
        <a:lstStyle/>
        <a:p>
          <a:endParaRPr lang="en-US" dirty="0"/>
        </a:p>
      </dgm:t>
    </dgm:pt>
    <dgm:pt modelId="{D817EA98-69A1-40F1-9735-00DCE57A29DB}" type="sibTrans" cxnId="{81087B78-3DD8-46EC-8901-AFBDC6849FB8}">
      <dgm:prSet/>
      <dgm:spPr/>
      <dgm:t>
        <a:bodyPr/>
        <a:lstStyle/>
        <a:p>
          <a:endParaRPr lang="en-US"/>
        </a:p>
      </dgm:t>
    </dgm:pt>
    <dgm:pt modelId="{7D25724B-63A0-4998-94D8-E59F59E9B26A}">
      <dgm:prSet phldrT="[Text]"/>
      <dgm:spPr/>
      <dgm:t>
        <a:bodyPr/>
        <a:lstStyle/>
        <a:p>
          <a:r>
            <a:rPr lang="en-US" dirty="0" smtClean="0"/>
            <a:t>Eliminations Entity</a:t>
          </a:r>
          <a:endParaRPr lang="en-US" dirty="0"/>
        </a:p>
      </dgm:t>
    </dgm:pt>
    <dgm:pt modelId="{7925CA06-A71C-4AB2-9FB6-7C06B56B20C3}" type="parTrans" cxnId="{4D956235-F6D5-4342-B62B-67DAD92BB8D3}">
      <dgm:prSet/>
      <dgm:spPr/>
      <dgm:t>
        <a:bodyPr/>
        <a:lstStyle/>
        <a:p>
          <a:endParaRPr lang="en-US" dirty="0"/>
        </a:p>
      </dgm:t>
    </dgm:pt>
    <dgm:pt modelId="{77C9355E-EA5F-45F3-991D-69E17CDAADBA}" type="sibTrans" cxnId="{4D956235-F6D5-4342-B62B-67DAD92BB8D3}">
      <dgm:prSet/>
      <dgm:spPr/>
      <dgm:t>
        <a:bodyPr/>
        <a:lstStyle/>
        <a:p>
          <a:endParaRPr lang="en-US"/>
        </a:p>
      </dgm:t>
    </dgm:pt>
    <dgm:pt modelId="{0917A60D-2AE9-4C69-B68C-FA733F10F824}">
      <dgm:prSet phldrT="[Text]"/>
      <dgm:spPr/>
      <dgm:t>
        <a:bodyPr/>
        <a:lstStyle/>
        <a:p>
          <a:r>
            <a:rPr lang="en-US" dirty="0" smtClean="0"/>
            <a:t>Acme Industries, Inc.</a:t>
          </a:r>
          <a:endParaRPr lang="en-US" dirty="0"/>
        </a:p>
      </dgm:t>
    </dgm:pt>
    <dgm:pt modelId="{7F30A107-C43E-4DCF-8957-440EEDF90064}" type="parTrans" cxnId="{58298993-939B-4BF4-AEE2-7E65D4BD2545}">
      <dgm:prSet/>
      <dgm:spPr/>
      <dgm:t>
        <a:bodyPr/>
        <a:lstStyle/>
        <a:p>
          <a:endParaRPr lang="en-US" dirty="0"/>
        </a:p>
      </dgm:t>
    </dgm:pt>
    <dgm:pt modelId="{B7F272EB-2311-4E91-AE31-1D12C52D6194}" type="sibTrans" cxnId="{58298993-939B-4BF4-AEE2-7E65D4BD2545}">
      <dgm:prSet/>
      <dgm:spPr/>
      <dgm:t>
        <a:bodyPr/>
        <a:lstStyle/>
        <a:p>
          <a:endParaRPr lang="en-US"/>
        </a:p>
      </dgm:t>
    </dgm:pt>
    <dgm:pt modelId="{925D862D-F349-4594-A0F4-8AA7E6C1991E}">
      <dgm:prSet phldrT="[Text]"/>
      <dgm:spPr/>
      <dgm:t>
        <a:bodyPr/>
        <a:lstStyle/>
        <a:p>
          <a:r>
            <a:rPr lang="en-US" dirty="0" smtClean="0"/>
            <a:t>XYZ GMBH</a:t>
          </a:r>
          <a:endParaRPr lang="en-US" dirty="0"/>
        </a:p>
      </dgm:t>
    </dgm:pt>
    <dgm:pt modelId="{4FA5D266-3A7E-49FF-B552-5345F484AFA8}" type="parTrans" cxnId="{C46505F0-6BEF-455E-95B1-8A2B40B4F110}">
      <dgm:prSet/>
      <dgm:spPr/>
      <dgm:t>
        <a:bodyPr/>
        <a:lstStyle/>
        <a:p>
          <a:endParaRPr lang="en-US" dirty="0"/>
        </a:p>
      </dgm:t>
    </dgm:pt>
    <dgm:pt modelId="{EC388462-A199-4DF8-AD11-AE6912912894}" type="sibTrans" cxnId="{C46505F0-6BEF-455E-95B1-8A2B40B4F110}">
      <dgm:prSet/>
      <dgm:spPr/>
      <dgm:t>
        <a:bodyPr/>
        <a:lstStyle/>
        <a:p>
          <a:endParaRPr lang="en-US"/>
        </a:p>
      </dgm:t>
    </dgm:pt>
    <dgm:pt modelId="{5FD09602-0486-46CF-8072-F50C9FEE3C15}">
      <dgm:prSet phldrT="[Text]"/>
      <dgm:spPr/>
      <dgm:t>
        <a:bodyPr/>
        <a:lstStyle/>
        <a:p>
          <a:r>
            <a:rPr lang="en-US" dirty="0" smtClean="0"/>
            <a:t>CBA International Ltd.</a:t>
          </a:r>
          <a:endParaRPr lang="en-US" dirty="0"/>
        </a:p>
      </dgm:t>
    </dgm:pt>
    <dgm:pt modelId="{5049E4B6-E821-4487-A726-57C2D2773CAB}" type="parTrans" cxnId="{281FFB00-F366-4827-8D11-537C3DC7FE57}">
      <dgm:prSet/>
      <dgm:spPr/>
      <dgm:t>
        <a:bodyPr/>
        <a:lstStyle/>
        <a:p>
          <a:endParaRPr lang="en-US" dirty="0"/>
        </a:p>
      </dgm:t>
    </dgm:pt>
    <dgm:pt modelId="{10B87A87-8AD7-416E-8445-A702DCF18839}" type="sibTrans" cxnId="{281FFB00-F366-4827-8D11-537C3DC7FE57}">
      <dgm:prSet/>
      <dgm:spPr/>
      <dgm:t>
        <a:bodyPr/>
        <a:lstStyle/>
        <a:p>
          <a:endParaRPr lang="en-US"/>
        </a:p>
      </dgm:t>
    </dgm:pt>
    <dgm:pt modelId="{5D6B022A-F506-4F07-AAD7-95757447D50F}" type="pres">
      <dgm:prSet presAssocID="{B463F478-B8E4-40DF-A331-AA0813BA206C}" presName="hierChild1" presStyleCnt="0">
        <dgm:presLayoutVars>
          <dgm:orgChart val="1"/>
          <dgm:chPref val="1"/>
          <dgm:dir/>
          <dgm:animOne val="branch"/>
          <dgm:animLvl val="lvl"/>
          <dgm:resizeHandles/>
        </dgm:presLayoutVars>
      </dgm:prSet>
      <dgm:spPr/>
      <dgm:t>
        <a:bodyPr/>
        <a:lstStyle/>
        <a:p>
          <a:endParaRPr lang="en-US"/>
        </a:p>
      </dgm:t>
    </dgm:pt>
    <dgm:pt modelId="{788A82DC-4EE1-452D-8496-12FB630E4256}" type="pres">
      <dgm:prSet presAssocID="{A6E2B93B-22FE-4EB7-AAA4-2F5DEDC4180D}" presName="hierRoot1" presStyleCnt="0">
        <dgm:presLayoutVars>
          <dgm:hierBranch val="init"/>
        </dgm:presLayoutVars>
      </dgm:prSet>
      <dgm:spPr/>
      <dgm:t>
        <a:bodyPr/>
        <a:lstStyle/>
        <a:p>
          <a:endParaRPr lang="en-US"/>
        </a:p>
      </dgm:t>
    </dgm:pt>
    <dgm:pt modelId="{9796BD3C-EB32-4284-8ADA-4A293CCD2FE6}" type="pres">
      <dgm:prSet presAssocID="{A6E2B93B-22FE-4EB7-AAA4-2F5DEDC4180D}" presName="rootComposite1" presStyleCnt="0"/>
      <dgm:spPr/>
      <dgm:t>
        <a:bodyPr/>
        <a:lstStyle/>
        <a:p>
          <a:endParaRPr lang="en-US"/>
        </a:p>
      </dgm:t>
    </dgm:pt>
    <dgm:pt modelId="{38FB78A0-A0FA-4FEE-8AFE-BB2DBE9B8BB5}" type="pres">
      <dgm:prSet presAssocID="{A6E2B93B-22FE-4EB7-AAA4-2F5DEDC4180D}" presName="rootText1" presStyleLbl="node0" presStyleIdx="0" presStyleCnt="1">
        <dgm:presLayoutVars>
          <dgm:chPref val="3"/>
        </dgm:presLayoutVars>
      </dgm:prSet>
      <dgm:spPr/>
      <dgm:t>
        <a:bodyPr/>
        <a:lstStyle/>
        <a:p>
          <a:endParaRPr lang="en-US"/>
        </a:p>
      </dgm:t>
    </dgm:pt>
    <dgm:pt modelId="{ADEC7124-BBA6-4CA2-A33C-9FAFD821B4AE}" type="pres">
      <dgm:prSet presAssocID="{A6E2B93B-22FE-4EB7-AAA4-2F5DEDC4180D}" presName="rootConnector1" presStyleLbl="node1" presStyleIdx="0" presStyleCnt="0"/>
      <dgm:spPr/>
      <dgm:t>
        <a:bodyPr/>
        <a:lstStyle/>
        <a:p>
          <a:endParaRPr lang="en-US"/>
        </a:p>
      </dgm:t>
    </dgm:pt>
    <dgm:pt modelId="{3E52B8B8-D919-441C-AC64-7233DBABA2FB}" type="pres">
      <dgm:prSet presAssocID="{A6E2B93B-22FE-4EB7-AAA4-2F5DEDC4180D}" presName="hierChild2" presStyleCnt="0"/>
      <dgm:spPr/>
      <dgm:t>
        <a:bodyPr/>
        <a:lstStyle/>
        <a:p>
          <a:endParaRPr lang="en-US"/>
        </a:p>
      </dgm:t>
    </dgm:pt>
    <dgm:pt modelId="{38B27202-54C5-43F6-89DD-05C1B5A6680E}" type="pres">
      <dgm:prSet presAssocID="{6C0F5284-7EA1-4671-908E-9CF2A9B335C7}" presName="Name37" presStyleLbl="parChTrans1D2" presStyleIdx="0" presStyleCnt="5"/>
      <dgm:spPr/>
      <dgm:t>
        <a:bodyPr/>
        <a:lstStyle/>
        <a:p>
          <a:endParaRPr lang="en-US"/>
        </a:p>
      </dgm:t>
    </dgm:pt>
    <dgm:pt modelId="{6886FB13-1193-4916-A917-8D03ECBD832A}" type="pres">
      <dgm:prSet presAssocID="{03DF6080-9B3D-4DB4-9356-ABB7EACD9AE7}" presName="hierRoot2" presStyleCnt="0">
        <dgm:presLayoutVars>
          <dgm:hierBranch val="init"/>
        </dgm:presLayoutVars>
      </dgm:prSet>
      <dgm:spPr/>
      <dgm:t>
        <a:bodyPr/>
        <a:lstStyle/>
        <a:p>
          <a:endParaRPr lang="en-US"/>
        </a:p>
      </dgm:t>
    </dgm:pt>
    <dgm:pt modelId="{C593224E-B818-4EB3-8791-933B93EB0DFA}" type="pres">
      <dgm:prSet presAssocID="{03DF6080-9B3D-4DB4-9356-ABB7EACD9AE7}" presName="rootComposite" presStyleCnt="0"/>
      <dgm:spPr/>
      <dgm:t>
        <a:bodyPr/>
        <a:lstStyle/>
        <a:p>
          <a:endParaRPr lang="en-US"/>
        </a:p>
      </dgm:t>
    </dgm:pt>
    <dgm:pt modelId="{9552459A-EA05-4AFA-9A3A-C3285AA6D8A1}" type="pres">
      <dgm:prSet presAssocID="{03DF6080-9B3D-4DB4-9356-ABB7EACD9AE7}" presName="rootText" presStyleLbl="node2" presStyleIdx="0" presStyleCnt="5">
        <dgm:presLayoutVars>
          <dgm:chPref val="3"/>
        </dgm:presLayoutVars>
      </dgm:prSet>
      <dgm:spPr/>
      <dgm:t>
        <a:bodyPr/>
        <a:lstStyle/>
        <a:p>
          <a:endParaRPr lang="en-US"/>
        </a:p>
      </dgm:t>
    </dgm:pt>
    <dgm:pt modelId="{3600AE76-A6ED-4AC3-9153-172E5A08AA5E}" type="pres">
      <dgm:prSet presAssocID="{03DF6080-9B3D-4DB4-9356-ABB7EACD9AE7}" presName="rootConnector" presStyleLbl="node2" presStyleIdx="0" presStyleCnt="5"/>
      <dgm:spPr/>
      <dgm:t>
        <a:bodyPr/>
        <a:lstStyle/>
        <a:p>
          <a:endParaRPr lang="en-US"/>
        </a:p>
      </dgm:t>
    </dgm:pt>
    <dgm:pt modelId="{2E9E5159-F01B-4D4F-8AAA-031661A5E920}" type="pres">
      <dgm:prSet presAssocID="{03DF6080-9B3D-4DB4-9356-ABB7EACD9AE7}" presName="hierChild4" presStyleCnt="0"/>
      <dgm:spPr/>
      <dgm:t>
        <a:bodyPr/>
        <a:lstStyle/>
        <a:p>
          <a:endParaRPr lang="en-US"/>
        </a:p>
      </dgm:t>
    </dgm:pt>
    <dgm:pt modelId="{CD7A3E1D-7652-4FF5-9A4C-A9741F735986}" type="pres">
      <dgm:prSet presAssocID="{03DF6080-9B3D-4DB4-9356-ABB7EACD9AE7}" presName="hierChild5" presStyleCnt="0"/>
      <dgm:spPr/>
      <dgm:t>
        <a:bodyPr/>
        <a:lstStyle/>
        <a:p>
          <a:endParaRPr lang="en-US"/>
        </a:p>
      </dgm:t>
    </dgm:pt>
    <dgm:pt modelId="{ADCF145F-CDD9-47B2-8435-E18812509BAD}" type="pres">
      <dgm:prSet presAssocID="{7F30A107-C43E-4DCF-8957-440EEDF90064}" presName="Name37" presStyleLbl="parChTrans1D2" presStyleIdx="1" presStyleCnt="5"/>
      <dgm:spPr/>
      <dgm:t>
        <a:bodyPr/>
        <a:lstStyle/>
        <a:p>
          <a:endParaRPr lang="en-US"/>
        </a:p>
      </dgm:t>
    </dgm:pt>
    <dgm:pt modelId="{4CA9267C-FB42-4B28-8819-23EF500DF754}" type="pres">
      <dgm:prSet presAssocID="{0917A60D-2AE9-4C69-B68C-FA733F10F824}" presName="hierRoot2" presStyleCnt="0">
        <dgm:presLayoutVars>
          <dgm:hierBranch val="init"/>
        </dgm:presLayoutVars>
      </dgm:prSet>
      <dgm:spPr/>
      <dgm:t>
        <a:bodyPr/>
        <a:lstStyle/>
        <a:p>
          <a:endParaRPr lang="en-US"/>
        </a:p>
      </dgm:t>
    </dgm:pt>
    <dgm:pt modelId="{60A529F8-AC8F-4D23-A42E-1D06979AB0BC}" type="pres">
      <dgm:prSet presAssocID="{0917A60D-2AE9-4C69-B68C-FA733F10F824}" presName="rootComposite" presStyleCnt="0"/>
      <dgm:spPr/>
      <dgm:t>
        <a:bodyPr/>
        <a:lstStyle/>
        <a:p>
          <a:endParaRPr lang="en-US"/>
        </a:p>
      </dgm:t>
    </dgm:pt>
    <dgm:pt modelId="{C6362DA2-47ED-4E93-B20B-944FBE560AAB}" type="pres">
      <dgm:prSet presAssocID="{0917A60D-2AE9-4C69-B68C-FA733F10F824}" presName="rootText" presStyleLbl="node2" presStyleIdx="1" presStyleCnt="5">
        <dgm:presLayoutVars>
          <dgm:chPref val="3"/>
        </dgm:presLayoutVars>
      </dgm:prSet>
      <dgm:spPr/>
      <dgm:t>
        <a:bodyPr/>
        <a:lstStyle/>
        <a:p>
          <a:endParaRPr lang="en-US"/>
        </a:p>
      </dgm:t>
    </dgm:pt>
    <dgm:pt modelId="{C4E217D8-76CC-42DE-9028-F436E66516CC}" type="pres">
      <dgm:prSet presAssocID="{0917A60D-2AE9-4C69-B68C-FA733F10F824}" presName="rootConnector" presStyleLbl="node2" presStyleIdx="1" presStyleCnt="5"/>
      <dgm:spPr/>
      <dgm:t>
        <a:bodyPr/>
        <a:lstStyle/>
        <a:p>
          <a:endParaRPr lang="en-US"/>
        </a:p>
      </dgm:t>
    </dgm:pt>
    <dgm:pt modelId="{3A0FC0B5-6D4B-43B2-B753-206131149B3F}" type="pres">
      <dgm:prSet presAssocID="{0917A60D-2AE9-4C69-B68C-FA733F10F824}" presName="hierChild4" presStyleCnt="0"/>
      <dgm:spPr/>
      <dgm:t>
        <a:bodyPr/>
        <a:lstStyle/>
        <a:p>
          <a:endParaRPr lang="en-US"/>
        </a:p>
      </dgm:t>
    </dgm:pt>
    <dgm:pt modelId="{F1C9219D-873C-4EC1-8B6F-0A508151C8B9}" type="pres">
      <dgm:prSet presAssocID="{0917A60D-2AE9-4C69-B68C-FA733F10F824}" presName="hierChild5" presStyleCnt="0"/>
      <dgm:spPr/>
      <dgm:t>
        <a:bodyPr/>
        <a:lstStyle/>
        <a:p>
          <a:endParaRPr lang="en-US"/>
        </a:p>
      </dgm:t>
    </dgm:pt>
    <dgm:pt modelId="{D24603B9-416E-476E-B1DF-3FCE46EF51B9}" type="pres">
      <dgm:prSet presAssocID="{4FA5D266-3A7E-49FF-B552-5345F484AFA8}" presName="Name37" presStyleLbl="parChTrans1D2" presStyleIdx="2" presStyleCnt="5"/>
      <dgm:spPr/>
      <dgm:t>
        <a:bodyPr/>
        <a:lstStyle/>
        <a:p>
          <a:endParaRPr lang="en-US"/>
        </a:p>
      </dgm:t>
    </dgm:pt>
    <dgm:pt modelId="{C89F4268-7757-456D-887F-4B65EDC230C8}" type="pres">
      <dgm:prSet presAssocID="{925D862D-F349-4594-A0F4-8AA7E6C1991E}" presName="hierRoot2" presStyleCnt="0">
        <dgm:presLayoutVars>
          <dgm:hierBranch val="init"/>
        </dgm:presLayoutVars>
      </dgm:prSet>
      <dgm:spPr/>
      <dgm:t>
        <a:bodyPr/>
        <a:lstStyle/>
        <a:p>
          <a:endParaRPr lang="en-US"/>
        </a:p>
      </dgm:t>
    </dgm:pt>
    <dgm:pt modelId="{7075EF8A-D698-46E0-899E-09DC4C09F3FC}" type="pres">
      <dgm:prSet presAssocID="{925D862D-F349-4594-A0F4-8AA7E6C1991E}" presName="rootComposite" presStyleCnt="0"/>
      <dgm:spPr/>
      <dgm:t>
        <a:bodyPr/>
        <a:lstStyle/>
        <a:p>
          <a:endParaRPr lang="en-US"/>
        </a:p>
      </dgm:t>
    </dgm:pt>
    <dgm:pt modelId="{B09A7354-2382-42A9-90A2-55D292066439}" type="pres">
      <dgm:prSet presAssocID="{925D862D-F349-4594-A0F4-8AA7E6C1991E}" presName="rootText" presStyleLbl="node2" presStyleIdx="2" presStyleCnt="5">
        <dgm:presLayoutVars>
          <dgm:chPref val="3"/>
        </dgm:presLayoutVars>
      </dgm:prSet>
      <dgm:spPr/>
      <dgm:t>
        <a:bodyPr/>
        <a:lstStyle/>
        <a:p>
          <a:endParaRPr lang="en-US"/>
        </a:p>
      </dgm:t>
    </dgm:pt>
    <dgm:pt modelId="{7210F39F-EA0B-4ADE-BC58-5CFDF892BAE9}" type="pres">
      <dgm:prSet presAssocID="{925D862D-F349-4594-A0F4-8AA7E6C1991E}" presName="rootConnector" presStyleLbl="node2" presStyleIdx="2" presStyleCnt="5"/>
      <dgm:spPr/>
      <dgm:t>
        <a:bodyPr/>
        <a:lstStyle/>
        <a:p>
          <a:endParaRPr lang="en-US"/>
        </a:p>
      </dgm:t>
    </dgm:pt>
    <dgm:pt modelId="{BE029A56-C7CA-4926-B0A7-E61E3CCE7CAE}" type="pres">
      <dgm:prSet presAssocID="{925D862D-F349-4594-A0F4-8AA7E6C1991E}" presName="hierChild4" presStyleCnt="0"/>
      <dgm:spPr/>
      <dgm:t>
        <a:bodyPr/>
        <a:lstStyle/>
        <a:p>
          <a:endParaRPr lang="en-US"/>
        </a:p>
      </dgm:t>
    </dgm:pt>
    <dgm:pt modelId="{CF1A1BAD-4866-4CA0-BCA6-ECB8D1380B53}" type="pres">
      <dgm:prSet presAssocID="{925D862D-F349-4594-A0F4-8AA7E6C1991E}" presName="hierChild5" presStyleCnt="0"/>
      <dgm:spPr/>
      <dgm:t>
        <a:bodyPr/>
        <a:lstStyle/>
        <a:p>
          <a:endParaRPr lang="en-US"/>
        </a:p>
      </dgm:t>
    </dgm:pt>
    <dgm:pt modelId="{971159AC-4094-48A4-B082-F4F2E9ABCF9E}" type="pres">
      <dgm:prSet presAssocID="{5049E4B6-E821-4487-A726-57C2D2773CAB}" presName="Name37" presStyleLbl="parChTrans1D2" presStyleIdx="3" presStyleCnt="5"/>
      <dgm:spPr/>
      <dgm:t>
        <a:bodyPr/>
        <a:lstStyle/>
        <a:p>
          <a:endParaRPr lang="en-US"/>
        </a:p>
      </dgm:t>
    </dgm:pt>
    <dgm:pt modelId="{E0FD687C-5785-4B94-B68E-171C84722B63}" type="pres">
      <dgm:prSet presAssocID="{5FD09602-0486-46CF-8072-F50C9FEE3C15}" presName="hierRoot2" presStyleCnt="0">
        <dgm:presLayoutVars>
          <dgm:hierBranch val="init"/>
        </dgm:presLayoutVars>
      </dgm:prSet>
      <dgm:spPr/>
      <dgm:t>
        <a:bodyPr/>
        <a:lstStyle/>
        <a:p>
          <a:endParaRPr lang="en-US"/>
        </a:p>
      </dgm:t>
    </dgm:pt>
    <dgm:pt modelId="{84F7E661-568B-4F13-A2A8-D111DBBA317C}" type="pres">
      <dgm:prSet presAssocID="{5FD09602-0486-46CF-8072-F50C9FEE3C15}" presName="rootComposite" presStyleCnt="0"/>
      <dgm:spPr/>
      <dgm:t>
        <a:bodyPr/>
        <a:lstStyle/>
        <a:p>
          <a:endParaRPr lang="en-US"/>
        </a:p>
      </dgm:t>
    </dgm:pt>
    <dgm:pt modelId="{9E6CB757-7184-47B4-B58D-20E96F48B9D3}" type="pres">
      <dgm:prSet presAssocID="{5FD09602-0486-46CF-8072-F50C9FEE3C15}" presName="rootText" presStyleLbl="node2" presStyleIdx="3" presStyleCnt="5">
        <dgm:presLayoutVars>
          <dgm:chPref val="3"/>
        </dgm:presLayoutVars>
      </dgm:prSet>
      <dgm:spPr/>
      <dgm:t>
        <a:bodyPr/>
        <a:lstStyle/>
        <a:p>
          <a:endParaRPr lang="en-US"/>
        </a:p>
      </dgm:t>
    </dgm:pt>
    <dgm:pt modelId="{4FA93624-4EC3-45A0-8491-859CA25A4013}" type="pres">
      <dgm:prSet presAssocID="{5FD09602-0486-46CF-8072-F50C9FEE3C15}" presName="rootConnector" presStyleLbl="node2" presStyleIdx="3" presStyleCnt="5"/>
      <dgm:spPr/>
      <dgm:t>
        <a:bodyPr/>
        <a:lstStyle/>
        <a:p>
          <a:endParaRPr lang="en-US"/>
        </a:p>
      </dgm:t>
    </dgm:pt>
    <dgm:pt modelId="{10F0B214-57C0-4F28-87B9-77816F3A37D1}" type="pres">
      <dgm:prSet presAssocID="{5FD09602-0486-46CF-8072-F50C9FEE3C15}" presName="hierChild4" presStyleCnt="0"/>
      <dgm:spPr/>
      <dgm:t>
        <a:bodyPr/>
        <a:lstStyle/>
        <a:p>
          <a:endParaRPr lang="en-US"/>
        </a:p>
      </dgm:t>
    </dgm:pt>
    <dgm:pt modelId="{F7A4A959-F577-4447-83A2-5362A6A5A012}" type="pres">
      <dgm:prSet presAssocID="{5FD09602-0486-46CF-8072-F50C9FEE3C15}" presName="hierChild5" presStyleCnt="0"/>
      <dgm:spPr/>
      <dgm:t>
        <a:bodyPr/>
        <a:lstStyle/>
        <a:p>
          <a:endParaRPr lang="en-US"/>
        </a:p>
      </dgm:t>
    </dgm:pt>
    <dgm:pt modelId="{12807FF4-3D0F-4C5E-99BC-481E849DF126}" type="pres">
      <dgm:prSet presAssocID="{7925CA06-A71C-4AB2-9FB6-7C06B56B20C3}" presName="Name37" presStyleLbl="parChTrans1D2" presStyleIdx="4" presStyleCnt="5"/>
      <dgm:spPr/>
      <dgm:t>
        <a:bodyPr/>
        <a:lstStyle/>
        <a:p>
          <a:endParaRPr lang="en-US"/>
        </a:p>
      </dgm:t>
    </dgm:pt>
    <dgm:pt modelId="{71130AD3-D177-461E-85A5-BCCDA0A7A28E}" type="pres">
      <dgm:prSet presAssocID="{7D25724B-63A0-4998-94D8-E59F59E9B26A}" presName="hierRoot2" presStyleCnt="0">
        <dgm:presLayoutVars>
          <dgm:hierBranch val="init"/>
        </dgm:presLayoutVars>
      </dgm:prSet>
      <dgm:spPr/>
      <dgm:t>
        <a:bodyPr/>
        <a:lstStyle/>
        <a:p>
          <a:endParaRPr lang="en-US"/>
        </a:p>
      </dgm:t>
    </dgm:pt>
    <dgm:pt modelId="{66EE96E4-E0DF-4F0E-9867-3AF19A355B3D}" type="pres">
      <dgm:prSet presAssocID="{7D25724B-63A0-4998-94D8-E59F59E9B26A}" presName="rootComposite" presStyleCnt="0"/>
      <dgm:spPr/>
      <dgm:t>
        <a:bodyPr/>
        <a:lstStyle/>
        <a:p>
          <a:endParaRPr lang="en-US"/>
        </a:p>
      </dgm:t>
    </dgm:pt>
    <dgm:pt modelId="{924AB0F5-08C8-4079-9E39-1BF2D30F04E6}" type="pres">
      <dgm:prSet presAssocID="{7D25724B-63A0-4998-94D8-E59F59E9B26A}" presName="rootText" presStyleLbl="node2" presStyleIdx="4" presStyleCnt="5">
        <dgm:presLayoutVars>
          <dgm:chPref val="3"/>
        </dgm:presLayoutVars>
      </dgm:prSet>
      <dgm:spPr/>
      <dgm:t>
        <a:bodyPr/>
        <a:lstStyle/>
        <a:p>
          <a:endParaRPr lang="en-US"/>
        </a:p>
      </dgm:t>
    </dgm:pt>
    <dgm:pt modelId="{A096DB41-33D8-4D2C-B181-E1A5D56F7B9B}" type="pres">
      <dgm:prSet presAssocID="{7D25724B-63A0-4998-94D8-E59F59E9B26A}" presName="rootConnector" presStyleLbl="node2" presStyleIdx="4" presStyleCnt="5"/>
      <dgm:spPr/>
      <dgm:t>
        <a:bodyPr/>
        <a:lstStyle/>
        <a:p>
          <a:endParaRPr lang="en-US"/>
        </a:p>
      </dgm:t>
    </dgm:pt>
    <dgm:pt modelId="{5BB9D07B-2A86-4258-B94D-43F343E4AB84}" type="pres">
      <dgm:prSet presAssocID="{7D25724B-63A0-4998-94D8-E59F59E9B26A}" presName="hierChild4" presStyleCnt="0"/>
      <dgm:spPr/>
      <dgm:t>
        <a:bodyPr/>
        <a:lstStyle/>
        <a:p>
          <a:endParaRPr lang="en-US"/>
        </a:p>
      </dgm:t>
    </dgm:pt>
    <dgm:pt modelId="{D1943388-8EA9-4070-BA72-E3DBB86AC121}" type="pres">
      <dgm:prSet presAssocID="{7D25724B-63A0-4998-94D8-E59F59E9B26A}" presName="hierChild5" presStyleCnt="0"/>
      <dgm:spPr/>
      <dgm:t>
        <a:bodyPr/>
        <a:lstStyle/>
        <a:p>
          <a:endParaRPr lang="en-US"/>
        </a:p>
      </dgm:t>
    </dgm:pt>
    <dgm:pt modelId="{66184F68-5B24-4C32-823E-2A22252E3D94}" type="pres">
      <dgm:prSet presAssocID="{A6E2B93B-22FE-4EB7-AAA4-2F5DEDC4180D}" presName="hierChild3" presStyleCnt="0"/>
      <dgm:spPr/>
      <dgm:t>
        <a:bodyPr/>
        <a:lstStyle/>
        <a:p>
          <a:endParaRPr lang="en-US"/>
        </a:p>
      </dgm:t>
    </dgm:pt>
  </dgm:ptLst>
  <dgm:cxnLst>
    <dgm:cxn modelId="{C46505F0-6BEF-455E-95B1-8A2B40B4F110}" srcId="{A6E2B93B-22FE-4EB7-AAA4-2F5DEDC4180D}" destId="{925D862D-F349-4594-A0F4-8AA7E6C1991E}" srcOrd="2" destOrd="0" parTransId="{4FA5D266-3A7E-49FF-B552-5345F484AFA8}" sibTransId="{EC388462-A199-4DF8-AD11-AE6912912894}"/>
    <dgm:cxn modelId="{ABE37F29-8DA2-4614-8DF8-EEE9834E8F50}" type="presOf" srcId="{7D25724B-63A0-4998-94D8-E59F59E9B26A}" destId="{A096DB41-33D8-4D2C-B181-E1A5D56F7B9B}" srcOrd="1" destOrd="0" presId="urn:microsoft.com/office/officeart/2005/8/layout/orgChart1"/>
    <dgm:cxn modelId="{A6C3B681-FCF3-49A6-8EA2-5755FFE08098}" srcId="{B463F478-B8E4-40DF-A331-AA0813BA206C}" destId="{A6E2B93B-22FE-4EB7-AAA4-2F5DEDC4180D}" srcOrd="0" destOrd="0" parTransId="{4B401A2A-6DD4-476B-9A02-D2387FC500EE}" sibTransId="{5EC91504-F4BF-48AE-84B7-0D80F33A41CB}"/>
    <dgm:cxn modelId="{CA2ED3E7-5127-4F1B-9969-2BEBF8679671}" type="presOf" srcId="{0917A60D-2AE9-4C69-B68C-FA733F10F824}" destId="{C4E217D8-76CC-42DE-9028-F436E66516CC}" srcOrd="1" destOrd="0" presId="urn:microsoft.com/office/officeart/2005/8/layout/orgChart1"/>
    <dgm:cxn modelId="{65876D45-A8F1-41A5-AE59-FB1DEBDB14D6}" type="presOf" srcId="{6C0F5284-7EA1-4671-908E-9CF2A9B335C7}" destId="{38B27202-54C5-43F6-89DD-05C1B5A6680E}" srcOrd="0" destOrd="0" presId="urn:microsoft.com/office/officeart/2005/8/layout/orgChart1"/>
    <dgm:cxn modelId="{B6BFC337-9817-4182-95F3-2AAA8CD8C27F}" type="presOf" srcId="{A6E2B93B-22FE-4EB7-AAA4-2F5DEDC4180D}" destId="{38FB78A0-A0FA-4FEE-8AFE-BB2DBE9B8BB5}" srcOrd="0" destOrd="0" presId="urn:microsoft.com/office/officeart/2005/8/layout/orgChart1"/>
    <dgm:cxn modelId="{918CE32C-71A7-4B89-90A1-44BE4E2A5737}" type="presOf" srcId="{03DF6080-9B3D-4DB4-9356-ABB7EACD9AE7}" destId="{3600AE76-A6ED-4AC3-9153-172E5A08AA5E}" srcOrd="1" destOrd="0" presId="urn:microsoft.com/office/officeart/2005/8/layout/orgChart1"/>
    <dgm:cxn modelId="{873B3D94-4A93-4C66-A287-C0AC39270BBC}" type="presOf" srcId="{5FD09602-0486-46CF-8072-F50C9FEE3C15}" destId="{9E6CB757-7184-47B4-B58D-20E96F48B9D3}" srcOrd="0" destOrd="0" presId="urn:microsoft.com/office/officeart/2005/8/layout/orgChart1"/>
    <dgm:cxn modelId="{E852C29E-30DE-4786-9B71-A69E5D126B5C}" type="presOf" srcId="{B463F478-B8E4-40DF-A331-AA0813BA206C}" destId="{5D6B022A-F506-4F07-AAD7-95757447D50F}" srcOrd="0" destOrd="0" presId="urn:microsoft.com/office/officeart/2005/8/layout/orgChart1"/>
    <dgm:cxn modelId="{90BA429C-C6B4-4B48-9E27-D9E18EF9DB5D}" type="presOf" srcId="{5049E4B6-E821-4487-A726-57C2D2773CAB}" destId="{971159AC-4094-48A4-B082-F4F2E9ABCF9E}" srcOrd="0" destOrd="0" presId="urn:microsoft.com/office/officeart/2005/8/layout/orgChart1"/>
    <dgm:cxn modelId="{3D0FA94E-A81E-467D-8C27-83AFE883CE1A}" type="presOf" srcId="{0917A60D-2AE9-4C69-B68C-FA733F10F824}" destId="{C6362DA2-47ED-4E93-B20B-944FBE560AAB}" srcOrd="0" destOrd="0" presId="urn:microsoft.com/office/officeart/2005/8/layout/orgChart1"/>
    <dgm:cxn modelId="{46787653-F8C3-4F4D-BDE1-128E0F9CDA82}" type="presOf" srcId="{4FA5D266-3A7E-49FF-B552-5345F484AFA8}" destId="{D24603B9-416E-476E-B1DF-3FCE46EF51B9}" srcOrd="0" destOrd="0" presId="urn:microsoft.com/office/officeart/2005/8/layout/orgChart1"/>
    <dgm:cxn modelId="{D858C64E-D102-4132-BBFF-EBF420B08BFE}" type="presOf" srcId="{03DF6080-9B3D-4DB4-9356-ABB7EACD9AE7}" destId="{9552459A-EA05-4AFA-9A3A-C3285AA6D8A1}" srcOrd="0" destOrd="0" presId="urn:microsoft.com/office/officeart/2005/8/layout/orgChart1"/>
    <dgm:cxn modelId="{4D956235-F6D5-4342-B62B-67DAD92BB8D3}" srcId="{A6E2B93B-22FE-4EB7-AAA4-2F5DEDC4180D}" destId="{7D25724B-63A0-4998-94D8-E59F59E9B26A}" srcOrd="4" destOrd="0" parTransId="{7925CA06-A71C-4AB2-9FB6-7C06B56B20C3}" sibTransId="{77C9355E-EA5F-45F3-991D-69E17CDAADBA}"/>
    <dgm:cxn modelId="{E263BFFD-0920-4703-96C5-E29154C87834}" type="presOf" srcId="{7925CA06-A71C-4AB2-9FB6-7C06B56B20C3}" destId="{12807FF4-3D0F-4C5E-99BC-481E849DF126}" srcOrd="0" destOrd="0" presId="urn:microsoft.com/office/officeart/2005/8/layout/orgChart1"/>
    <dgm:cxn modelId="{B8EBC5E8-512C-4124-A0E4-55EC2A9EB035}" type="presOf" srcId="{925D862D-F349-4594-A0F4-8AA7E6C1991E}" destId="{B09A7354-2382-42A9-90A2-55D292066439}" srcOrd="0" destOrd="0" presId="urn:microsoft.com/office/officeart/2005/8/layout/orgChart1"/>
    <dgm:cxn modelId="{58298993-939B-4BF4-AEE2-7E65D4BD2545}" srcId="{A6E2B93B-22FE-4EB7-AAA4-2F5DEDC4180D}" destId="{0917A60D-2AE9-4C69-B68C-FA733F10F824}" srcOrd="1" destOrd="0" parTransId="{7F30A107-C43E-4DCF-8957-440EEDF90064}" sibTransId="{B7F272EB-2311-4E91-AE31-1D12C52D6194}"/>
    <dgm:cxn modelId="{D000CE9B-E1C1-4BBB-83D7-D91E23F7E61E}" type="presOf" srcId="{925D862D-F349-4594-A0F4-8AA7E6C1991E}" destId="{7210F39F-EA0B-4ADE-BC58-5CFDF892BAE9}" srcOrd="1" destOrd="0" presId="urn:microsoft.com/office/officeart/2005/8/layout/orgChart1"/>
    <dgm:cxn modelId="{8F6C7613-309A-444C-A3CC-B5AEA39175A1}" type="presOf" srcId="{7D25724B-63A0-4998-94D8-E59F59E9B26A}" destId="{924AB0F5-08C8-4079-9E39-1BF2D30F04E6}" srcOrd="0" destOrd="0" presId="urn:microsoft.com/office/officeart/2005/8/layout/orgChart1"/>
    <dgm:cxn modelId="{81087B78-3DD8-46EC-8901-AFBDC6849FB8}" srcId="{A6E2B93B-22FE-4EB7-AAA4-2F5DEDC4180D}" destId="{03DF6080-9B3D-4DB4-9356-ABB7EACD9AE7}" srcOrd="0" destOrd="0" parTransId="{6C0F5284-7EA1-4671-908E-9CF2A9B335C7}" sibTransId="{D817EA98-69A1-40F1-9735-00DCE57A29DB}"/>
    <dgm:cxn modelId="{E45F65E4-F00C-43CA-AF8E-413892790B0E}" type="presOf" srcId="{5FD09602-0486-46CF-8072-F50C9FEE3C15}" destId="{4FA93624-4EC3-45A0-8491-859CA25A4013}" srcOrd="1" destOrd="0" presId="urn:microsoft.com/office/officeart/2005/8/layout/orgChart1"/>
    <dgm:cxn modelId="{132E4576-5B1F-4FFF-B601-1358AF9A794F}" type="presOf" srcId="{7F30A107-C43E-4DCF-8957-440EEDF90064}" destId="{ADCF145F-CDD9-47B2-8435-E18812509BAD}" srcOrd="0" destOrd="0" presId="urn:microsoft.com/office/officeart/2005/8/layout/orgChart1"/>
    <dgm:cxn modelId="{281FFB00-F366-4827-8D11-537C3DC7FE57}" srcId="{A6E2B93B-22FE-4EB7-AAA4-2F5DEDC4180D}" destId="{5FD09602-0486-46CF-8072-F50C9FEE3C15}" srcOrd="3" destOrd="0" parTransId="{5049E4B6-E821-4487-A726-57C2D2773CAB}" sibTransId="{10B87A87-8AD7-416E-8445-A702DCF18839}"/>
    <dgm:cxn modelId="{92CECBD3-81B3-473B-B79C-FB1BC29AD9A7}" type="presOf" srcId="{A6E2B93B-22FE-4EB7-AAA4-2F5DEDC4180D}" destId="{ADEC7124-BBA6-4CA2-A33C-9FAFD821B4AE}" srcOrd="1" destOrd="0" presId="urn:microsoft.com/office/officeart/2005/8/layout/orgChart1"/>
    <dgm:cxn modelId="{3AA1FC3B-40E8-4052-97F3-89AAD43B3228}" type="presParOf" srcId="{5D6B022A-F506-4F07-AAD7-95757447D50F}" destId="{788A82DC-4EE1-452D-8496-12FB630E4256}" srcOrd="0" destOrd="0" presId="urn:microsoft.com/office/officeart/2005/8/layout/orgChart1"/>
    <dgm:cxn modelId="{5E2A689B-86E7-4447-9ADE-F3A664AF18EB}" type="presParOf" srcId="{788A82DC-4EE1-452D-8496-12FB630E4256}" destId="{9796BD3C-EB32-4284-8ADA-4A293CCD2FE6}" srcOrd="0" destOrd="0" presId="urn:microsoft.com/office/officeart/2005/8/layout/orgChart1"/>
    <dgm:cxn modelId="{06E29C46-3121-4BDB-BA62-6EAB89CE30C8}" type="presParOf" srcId="{9796BD3C-EB32-4284-8ADA-4A293CCD2FE6}" destId="{38FB78A0-A0FA-4FEE-8AFE-BB2DBE9B8BB5}" srcOrd="0" destOrd="0" presId="urn:microsoft.com/office/officeart/2005/8/layout/orgChart1"/>
    <dgm:cxn modelId="{7F744A54-97D1-46A5-A36A-3DD90A88DAB2}" type="presParOf" srcId="{9796BD3C-EB32-4284-8ADA-4A293CCD2FE6}" destId="{ADEC7124-BBA6-4CA2-A33C-9FAFD821B4AE}" srcOrd="1" destOrd="0" presId="urn:microsoft.com/office/officeart/2005/8/layout/orgChart1"/>
    <dgm:cxn modelId="{F0C2958C-3FEB-4C2F-8F53-6CD1E8106362}" type="presParOf" srcId="{788A82DC-4EE1-452D-8496-12FB630E4256}" destId="{3E52B8B8-D919-441C-AC64-7233DBABA2FB}" srcOrd="1" destOrd="0" presId="urn:microsoft.com/office/officeart/2005/8/layout/orgChart1"/>
    <dgm:cxn modelId="{0B30E0F0-59C8-4D40-B613-EEFC5EEB724B}" type="presParOf" srcId="{3E52B8B8-D919-441C-AC64-7233DBABA2FB}" destId="{38B27202-54C5-43F6-89DD-05C1B5A6680E}" srcOrd="0" destOrd="0" presId="urn:microsoft.com/office/officeart/2005/8/layout/orgChart1"/>
    <dgm:cxn modelId="{DC6110F9-9DF8-4BC6-973C-BB72B4FC92CC}" type="presParOf" srcId="{3E52B8B8-D919-441C-AC64-7233DBABA2FB}" destId="{6886FB13-1193-4916-A917-8D03ECBD832A}" srcOrd="1" destOrd="0" presId="urn:microsoft.com/office/officeart/2005/8/layout/orgChart1"/>
    <dgm:cxn modelId="{1BAA04F4-913B-4DAA-AB0B-56764DBB731C}" type="presParOf" srcId="{6886FB13-1193-4916-A917-8D03ECBD832A}" destId="{C593224E-B818-4EB3-8791-933B93EB0DFA}" srcOrd="0" destOrd="0" presId="urn:microsoft.com/office/officeart/2005/8/layout/orgChart1"/>
    <dgm:cxn modelId="{97473326-9FB3-491F-86A0-9BABD7D2ADB6}" type="presParOf" srcId="{C593224E-B818-4EB3-8791-933B93EB0DFA}" destId="{9552459A-EA05-4AFA-9A3A-C3285AA6D8A1}" srcOrd="0" destOrd="0" presId="urn:microsoft.com/office/officeart/2005/8/layout/orgChart1"/>
    <dgm:cxn modelId="{C114903B-051A-4C2D-A2A1-FDAF1DC0B8FE}" type="presParOf" srcId="{C593224E-B818-4EB3-8791-933B93EB0DFA}" destId="{3600AE76-A6ED-4AC3-9153-172E5A08AA5E}" srcOrd="1" destOrd="0" presId="urn:microsoft.com/office/officeart/2005/8/layout/orgChart1"/>
    <dgm:cxn modelId="{E0500A78-4C2F-4682-A148-877BA4D368B0}" type="presParOf" srcId="{6886FB13-1193-4916-A917-8D03ECBD832A}" destId="{2E9E5159-F01B-4D4F-8AAA-031661A5E920}" srcOrd="1" destOrd="0" presId="urn:microsoft.com/office/officeart/2005/8/layout/orgChart1"/>
    <dgm:cxn modelId="{9FD23A91-2DDA-43C9-A1AF-E4224ECB8AEF}" type="presParOf" srcId="{6886FB13-1193-4916-A917-8D03ECBD832A}" destId="{CD7A3E1D-7652-4FF5-9A4C-A9741F735986}" srcOrd="2" destOrd="0" presId="urn:microsoft.com/office/officeart/2005/8/layout/orgChart1"/>
    <dgm:cxn modelId="{90D31DBD-3AE8-4374-8639-2F5B91B3F23B}" type="presParOf" srcId="{3E52B8B8-D919-441C-AC64-7233DBABA2FB}" destId="{ADCF145F-CDD9-47B2-8435-E18812509BAD}" srcOrd="2" destOrd="0" presId="urn:microsoft.com/office/officeart/2005/8/layout/orgChart1"/>
    <dgm:cxn modelId="{624B4B0D-A971-4246-80CD-BAFB5374D909}" type="presParOf" srcId="{3E52B8B8-D919-441C-AC64-7233DBABA2FB}" destId="{4CA9267C-FB42-4B28-8819-23EF500DF754}" srcOrd="3" destOrd="0" presId="urn:microsoft.com/office/officeart/2005/8/layout/orgChart1"/>
    <dgm:cxn modelId="{395167B9-8D13-4CD7-ADFA-D09BD3E1503E}" type="presParOf" srcId="{4CA9267C-FB42-4B28-8819-23EF500DF754}" destId="{60A529F8-AC8F-4D23-A42E-1D06979AB0BC}" srcOrd="0" destOrd="0" presId="urn:microsoft.com/office/officeart/2005/8/layout/orgChart1"/>
    <dgm:cxn modelId="{9DC8966F-E845-4528-9F10-CBF48BDB35D7}" type="presParOf" srcId="{60A529F8-AC8F-4D23-A42E-1D06979AB0BC}" destId="{C6362DA2-47ED-4E93-B20B-944FBE560AAB}" srcOrd="0" destOrd="0" presId="urn:microsoft.com/office/officeart/2005/8/layout/orgChart1"/>
    <dgm:cxn modelId="{23FDE7F5-B26D-4920-BBDF-ED6258219717}" type="presParOf" srcId="{60A529F8-AC8F-4D23-A42E-1D06979AB0BC}" destId="{C4E217D8-76CC-42DE-9028-F436E66516CC}" srcOrd="1" destOrd="0" presId="urn:microsoft.com/office/officeart/2005/8/layout/orgChart1"/>
    <dgm:cxn modelId="{4F9045C8-7C1C-4096-BB04-444F12DC53C3}" type="presParOf" srcId="{4CA9267C-FB42-4B28-8819-23EF500DF754}" destId="{3A0FC0B5-6D4B-43B2-B753-206131149B3F}" srcOrd="1" destOrd="0" presId="urn:microsoft.com/office/officeart/2005/8/layout/orgChart1"/>
    <dgm:cxn modelId="{1325341F-6629-4443-A527-961D06DC1483}" type="presParOf" srcId="{4CA9267C-FB42-4B28-8819-23EF500DF754}" destId="{F1C9219D-873C-4EC1-8B6F-0A508151C8B9}" srcOrd="2" destOrd="0" presId="urn:microsoft.com/office/officeart/2005/8/layout/orgChart1"/>
    <dgm:cxn modelId="{5E0F0524-D0FB-4B99-BAF0-261EE8FE5DD9}" type="presParOf" srcId="{3E52B8B8-D919-441C-AC64-7233DBABA2FB}" destId="{D24603B9-416E-476E-B1DF-3FCE46EF51B9}" srcOrd="4" destOrd="0" presId="urn:microsoft.com/office/officeart/2005/8/layout/orgChart1"/>
    <dgm:cxn modelId="{C1332577-2974-4F4C-AF43-FDCCBFA49972}" type="presParOf" srcId="{3E52B8B8-D919-441C-AC64-7233DBABA2FB}" destId="{C89F4268-7757-456D-887F-4B65EDC230C8}" srcOrd="5" destOrd="0" presId="urn:microsoft.com/office/officeart/2005/8/layout/orgChart1"/>
    <dgm:cxn modelId="{F4B0D052-A754-4FA7-9B44-A23ED94AAA8D}" type="presParOf" srcId="{C89F4268-7757-456D-887F-4B65EDC230C8}" destId="{7075EF8A-D698-46E0-899E-09DC4C09F3FC}" srcOrd="0" destOrd="0" presId="urn:microsoft.com/office/officeart/2005/8/layout/orgChart1"/>
    <dgm:cxn modelId="{67815CE8-BEAE-4652-9DBC-80DA9D86A8FF}" type="presParOf" srcId="{7075EF8A-D698-46E0-899E-09DC4C09F3FC}" destId="{B09A7354-2382-42A9-90A2-55D292066439}" srcOrd="0" destOrd="0" presId="urn:microsoft.com/office/officeart/2005/8/layout/orgChart1"/>
    <dgm:cxn modelId="{78F22DE7-3AE8-4299-AE21-259BD52B87E9}" type="presParOf" srcId="{7075EF8A-D698-46E0-899E-09DC4C09F3FC}" destId="{7210F39F-EA0B-4ADE-BC58-5CFDF892BAE9}" srcOrd="1" destOrd="0" presId="urn:microsoft.com/office/officeart/2005/8/layout/orgChart1"/>
    <dgm:cxn modelId="{5B62B075-6D64-4B89-AD05-A347DB05AF15}" type="presParOf" srcId="{C89F4268-7757-456D-887F-4B65EDC230C8}" destId="{BE029A56-C7CA-4926-B0A7-E61E3CCE7CAE}" srcOrd="1" destOrd="0" presId="urn:microsoft.com/office/officeart/2005/8/layout/orgChart1"/>
    <dgm:cxn modelId="{C8B25EB9-F620-4320-9324-853A4BB609E5}" type="presParOf" srcId="{C89F4268-7757-456D-887F-4B65EDC230C8}" destId="{CF1A1BAD-4866-4CA0-BCA6-ECB8D1380B53}" srcOrd="2" destOrd="0" presId="urn:microsoft.com/office/officeart/2005/8/layout/orgChart1"/>
    <dgm:cxn modelId="{76800CB4-1451-46F1-AA2D-98FD201A88F9}" type="presParOf" srcId="{3E52B8B8-D919-441C-AC64-7233DBABA2FB}" destId="{971159AC-4094-48A4-B082-F4F2E9ABCF9E}" srcOrd="6" destOrd="0" presId="urn:microsoft.com/office/officeart/2005/8/layout/orgChart1"/>
    <dgm:cxn modelId="{9CE53A10-7DF1-4703-998B-CCC79C002FDF}" type="presParOf" srcId="{3E52B8B8-D919-441C-AC64-7233DBABA2FB}" destId="{E0FD687C-5785-4B94-B68E-171C84722B63}" srcOrd="7" destOrd="0" presId="urn:microsoft.com/office/officeart/2005/8/layout/orgChart1"/>
    <dgm:cxn modelId="{61883AE6-5128-4A5A-B134-453CC9D5E98D}" type="presParOf" srcId="{E0FD687C-5785-4B94-B68E-171C84722B63}" destId="{84F7E661-568B-4F13-A2A8-D111DBBA317C}" srcOrd="0" destOrd="0" presId="urn:microsoft.com/office/officeart/2005/8/layout/orgChart1"/>
    <dgm:cxn modelId="{3E5734D7-63ED-47F0-8046-ED46704733E1}" type="presParOf" srcId="{84F7E661-568B-4F13-A2A8-D111DBBA317C}" destId="{9E6CB757-7184-47B4-B58D-20E96F48B9D3}" srcOrd="0" destOrd="0" presId="urn:microsoft.com/office/officeart/2005/8/layout/orgChart1"/>
    <dgm:cxn modelId="{8707D032-D517-485A-8D46-379EDA88E1C9}" type="presParOf" srcId="{84F7E661-568B-4F13-A2A8-D111DBBA317C}" destId="{4FA93624-4EC3-45A0-8491-859CA25A4013}" srcOrd="1" destOrd="0" presId="urn:microsoft.com/office/officeart/2005/8/layout/orgChart1"/>
    <dgm:cxn modelId="{6AD78438-E3FB-45B7-AAAD-A34E291A0AEE}" type="presParOf" srcId="{E0FD687C-5785-4B94-B68E-171C84722B63}" destId="{10F0B214-57C0-4F28-87B9-77816F3A37D1}" srcOrd="1" destOrd="0" presId="urn:microsoft.com/office/officeart/2005/8/layout/orgChart1"/>
    <dgm:cxn modelId="{380B565C-B447-4FE5-9835-3E6CE81393DE}" type="presParOf" srcId="{E0FD687C-5785-4B94-B68E-171C84722B63}" destId="{F7A4A959-F577-4447-83A2-5362A6A5A012}" srcOrd="2" destOrd="0" presId="urn:microsoft.com/office/officeart/2005/8/layout/orgChart1"/>
    <dgm:cxn modelId="{5A91E475-4180-4E5D-816F-00DE6FFFE44C}" type="presParOf" srcId="{3E52B8B8-D919-441C-AC64-7233DBABA2FB}" destId="{12807FF4-3D0F-4C5E-99BC-481E849DF126}" srcOrd="8" destOrd="0" presId="urn:microsoft.com/office/officeart/2005/8/layout/orgChart1"/>
    <dgm:cxn modelId="{D100D4CA-FB0D-4449-8097-85BA02AB9671}" type="presParOf" srcId="{3E52B8B8-D919-441C-AC64-7233DBABA2FB}" destId="{71130AD3-D177-461E-85A5-BCCDA0A7A28E}" srcOrd="9" destOrd="0" presId="urn:microsoft.com/office/officeart/2005/8/layout/orgChart1"/>
    <dgm:cxn modelId="{03EA5C23-397F-4643-B680-513EDE9E91F3}" type="presParOf" srcId="{71130AD3-D177-461E-85A5-BCCDA0A7A28E}" destId="{66EE96E4-E0DF-4F0E-9867-3AF19A355B3D}" srcOrd="0" destOrd="0" presId="urn:microsoft.com/office/officeart/2005/8/layout/orgChart1"/>
    <dgm:cxn modelId="{27926BF8-6258-4163-A5EB-8B330FEEB6E9}" type="presParOf" srcId="{66EE96E4-E0DF-4F0E-9867-3AF19A355B3D}" destId="{924AB0F5-08C8-4079-9E39-1BF2D30F04E6}" srcOrd="0" destOrd="0" presId="urn:microsoft.com/office/officeart/2005/8/layout/orgChart1"/>
    <dgm:cxn modelId="{604BAB6B-3091-4C67-962B-80BD8EA31863}" type="presParOf" srcId="{66EE96E4-E0DF-4F0E-9867-3AF19A355B3D}" destId="{A096DB41-33D8-4D2C-B181-E1A5D56F7B9B}" srcOrd="1" destOrd="0" presId="urn:microsoft.com/office/officeart/2005/8/layout/orgChart1"/>
    <dgm:cxn modelId="{89198EEA-F991-468D-9222-C9BEB1A0356D}" type="presParOf" srcId="{71130AD3-D177-461E-85A5-BCCDA0A7A28E}" destId="{5BB9D07B-2A86-4258-B94D-43F343E4AB84}" srcOrd="1" destOrd="0" presId="urn:microsoft.com/office/officeart/2005/8/layout/orgChart1"/>
    <dgm:cxn modelId="{267ADA9C-FC6F-42BE-A87A-F2D5643FA666}" type="presParOf" srcId="{71130AD3-D177-461E-85A5-BCCDA0A7A28E}" destId="{D1943388-8EA9-4070-BA72-E3DBB86AC121}" srcOrd="2" destOrd="0" presId="urn:microsoft.com/office/officeart/2005/8/layout/orgChart1"/>
    <dgm:cxn modelId="{28DEB152-8D0F-4D36-AF9B-4553908CA47F}" type="presParOf" srcId="{788A82DC-4EE1-452D-8496-12FB630E4256}" destId="{66184F68-5B24-4C32-823E-2A22252E3D9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E7015B-8F3F-4A21-848F-1D73BF3AC3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1DE1A0-0814-47BD-B176-D8FC17D5A5F7}">
      <dgm:prSet phldrT="[Text]"/>
      <dgm:spPr/>
      <dgm:t>
        <a:bodyPr/>
        <a:lstStyle/>
        <a:p>
          <a:r>
            <a:rPr lang="en-US" dirty="0" smtClean="0"/>
            <a:t>Fixed Asset Component</a:t>
          </a:r>
          <a:endParaRPr lang="en-US" dirty="0"/>
        </a:p>
      </dgm:t>
    </dgm:pt>
    <dgm:pt modelId="{5CD3AFAA-B6D4-4692-A101-BAF87D310620}" type="parTrans" cxnId="{48745957-FB18-4EB4-A5C2-6F20B25974E0}">
      <dgm:prSet/>
      <dgm:spPr/>
      <dgm:t>
        <a:bodyPr/>
        <a:lstStyle/>
        <a:p>
          <a:endParaRPr lang="en-US"/>
        </a:p>
      </dgm:t>
    </dgm:pt>
    <dgm:pt modelId="{72159400-BCEF-41E0-A812-816C4957A7E7}" type="sibTrans" cxnId="{48745957-FB18-4EB4-A5C2-6F20B25974E0}">
      <dgm:prSet/>
      <dgm:spPr/>
      <dgm:t>
        <a:bodyPr/>
        <a:lstStyle/>
        <a:p>
          <a:endParaRPr lang="en-US"/>
        </a:p>
      </dgm:t>
    </dgm:pt>
    <dgm:pt modelId="{79853DF1-3FC2-4F5F-A505-49DA478D3768}">
      <dgm:prSet phldrT="[Text]"/>
      <dgm:spPr/>
      <dgm:t>
        <a:bodyPr/>
        <a:lstStyle/>
        <a:p>
          <a:r>
            <a:rPr lang="en-US" dirty="0" smtClean="0"/>
            <a:t>Books</a:t>
          </a:r>
          <a:endParaRPr lang="en-US" dirty="0"/>
        </a:p>
      </dgm:t>
    </dgm:pt>
    <dgm:pt modelId="{504D085D-F8D7-49C4-BBBA-85F18DCC9F56}" type="parTrans" cxnId="{F729EF11-D8AF-4B50-9DD6-0488D4B9DD8C}">
      <dgm:prSet/>
      <dgm:spPr/>
      <dgm:t>
        <a:bodyPr/>
        <a:lstStyle/>
        <a:p>
          <a:endParaRPr lang="en-US" dirty="0"/>
        </a:p>
      </dgm:t>
    </dgm:pt>
    <dgm:pt modelId="{4E52027D-5EED-475E-88F0-07485A43670E}" type="sibTrans" cxnId="{F729EF11-D8AF-4B50-9DD6-0488D4B9DD8C}">
      <dgm:prSet/>
      <dgm:spPr/>
      <dgm:t>
        <a:bodyPr/>
        <a:lstStyle/>
        <a:p>
          <a:endParaRPr lang="en-US"/>
        </a:p>
      </dgm:t>
    </dgm:pt>
    <dgm:pt modelId="{CF713245-EAC6-4EAF-BA24-6341BEDD5A3F}">
      <dgm:prSet phldrT="[Text]"/>
      <dgm:spPr/>
      <dgm:t>
        <a:bodyPr/>
        <a:lstStyle/>
        <a:p>
          <a:r>
            <a:rPr lang="en-US" dirty="0" smtClean="0"/>
            <a:t>Detail</a:t>
          </a:r>
          <a:endParaRPr lang="en-US" dirty="0"/>
        </a:p>
      </dgm:t>
    </dgm:pt>
    <dgm:pt modelId="{C2E17CD6-743C-4439-B076-CCA8012AABDD}" type="parTrans" cxnId="{5EF4A8F9-809D-47C6-9C2E-9CB4F26693EB}">
      <dgm:prSet/>
      <dgm:spPr/>
      <dgm:t>
        <a:bodyPr/>
        <a:lstStyle/>
        <a:p>
          <a:endParaRPr lang="en-US" dirty="0"/>
        </a:p>
      </dgm:t>
    </dgm:pt>
    <dgm:pt modelId="{79E908AB-8657-42E0-954D-B1FA1B365AE3}" type="sibTrans" cxnId="{5EF4A8F9-809D-47C6-9C2E-9CB4F26693EB}">
      <dgm:prSet/>
      <dgm:spPr/>
      <dgm:t>
        <a:bodyPr/>
        <a:lstStyle/>
        <a:p>
          <a:endParaRPr lang="en-US"/>
        </a:p>
      </dgm:t>
    </dgm:pt>
    <dgm:pt modelId="{5B490642-73D9-4F20-8520-A2399B436B4B}">
      <dgm:prSet phldrT="[Text]"/>
      <dgm:spPr/>
      <dgm:t>
        <a:bodyPr/>
        <a:lstStyle/>
        <a:p>
          <a:r>
            <a:rPr lang="en-US" dirty="0" smtClean="0"/>
            <a:t>Multiple Depreciation Books (GL, Tax, etc.)</a:t>
          </a:r>
          <a:endParaRPr lang="en-US" dirty="0"/>
        </a:p>
      </dgm:t>
    </dgm:pt>
    <dgm:pt modelId="{2A38158C-8D35-4200-A9A5-B70EBED8F765}" type="parTrans" cxnId="{BCC67226-F21E-40A6-95F7-2FA888661D3D}">
      <dgm:prSet/>
      <dgm:spPr/>
      <dgm:t>
        <a:bodyPr/>
        <a:lstStyle/>
        <a:p>
          <a:endParaRPr lang="en-US" dirty="0"/>
        </a:p>
      </dgm:t>
    </dgm:pt>
    <dgm:pt modelId="{7EF2EF31-30C0-4688-9746-560AE910676A}" type="sibTrans" cxnId="{BCC67226-F21E-40A6-95F7-2FA888661D3D}">
      <dgm:prSet/>
      <dgm:spPr/>
      <dgm:t>
        <a:bodyPr/>
        <a:lstStyle/>
        <a:p>
          <a:endParaRPr lang="en-US"/>
        </a:p>
      </dgm:t>
    </dgm:pt>
    <dgm:pt modelId="{2753C3E7-2DB2-4741-8DC1-DC7567DA821C}">
      <dgm:prSet phldrT="[Text]"/>
      <dgm:spPr/>
      <dgm:t>
        <a:bodyPr/>
        <a:lstStyle/>
        <a:p>
          <a:r>
            <a:rPr lang="en-US" dirty="0" smtClean="0"/>
            <a:t>Asset Component Maintenance</a:t>
          </a:r>
          <a:endParaRPr lang="en-US" dirty="0"/>
        </a:p>
      </dgm:t>
    </dgm:pt>
    <dgm:pt modelId="{7D222354-E2B1-46DF-9665-60614BD142DD}" type="parTrans" cxnId="{BF1842CA-24AF-40F1-B584-76F928E4C1C0}">
      <dgm:prSet/>
      <dgm:spPr/>
      <dgm:t>
        <a:bodyPr/>
        <a:lstStyle/>
        <a:p>
          <a:endParaRPr lang="en-US" dirty="0"/>
        </a:p>
      </dgm:t>
    </dgm:pt>
    <dgm:pt modelId="{9A681555-369F-46AE-AFF4-7023DDE712ED}" type="sibTrans" cxnId="{BF1842CA-24AF-40F1-B584-76F928E4C1C0}">
      <dgm:prSet/>
      <dgm:spPr/>
      <dgm:t>
        <a:bodyPr/>
        <a:lstStyle/>
        <a:p>
          <a:endParaRPr lang="en-US"/>
        </a:p>
      </dgm:t>
    </dgm:pt>
    <dgm:pt modelId="{C61C1EC0-0EF1-48AD-8A8F-769E03A1A640}">
      <dgm:prSet phldrT="[Text]"/>
      <dgm:spPr/>
      <dgm:t>
        <a:bodyPr/>
        <a:lstStyle/>
        <a:p>
          <a:r>
            <a:rPr lang="en-US" dirty="0" smtClean="0"/>
            <a:t>Options: Retire, Transfer, User Fields, Comments, &amp; Insurance Data</a:t>
          </a:r>
          <a:endParaRPr lang="en-US" dirty="0"/>
        </a:p>
      </dgm:t>
    </dgm:pt>
    <dgm:pt modelId="{3DECB1DD-2A89-4030-AD7C-1CAFD82A1562}" type="parTrans" cxnId="{3C00ED67-BA32-4D34-A720-B3033050C0EE}">
      <dgm:prSet/>
      <dgm:spPr/>
      <dgm:t>
        <a:bodyPr/>
        <a:lstStyle/>
        <a:p>
          <a:endParaRPr lang="en-US" dirty="0"/>
        </a:p>
      </dgm:t>
    </dgm:pt>
    <dgm:pt modelId="{FD4FC4D0-8D55-4A50-B6F0-A30FD074BB69}" type="sibTrans" cxnId="{3C00ED67-BA32-4D34-A720-B3033050C0EE}">
      <dgm:prSet/>
      <dgm:spPr/>
      <dgm:t>
        <a:bodyPr/>
        <a:lstStyle/>
        <a:p>
          <a:endParaRPr lang="en-US"/>
        </a:p>
      </dgm:t>
    </dgm:pt>
    <dgm:pt modelId="{0C107C7C-2F8F-4D4A-A8D5-8DEFFFA69522}">
      <dgm:prSet phldrT="[Text]"/>
      <dgm:spPr/>
      <dgm:t>
        <a:bodyPr/>
        <a:lstStyle/>
        <a:p>
          <a:r>
            <a:rPr lang="en-US" dirty="0" smtClean="0"/>
            <a:t>Options Detail</a:t>
          </a:r>
          <a:endParaRPr lang="en-US" dirty="0"/>
        </a:p>
      </dgm:t>
    </dgm:pt>
    <dgm:pt modelId="{8EECAE28-85FF-487A-8E10-0E342AB9860E}" type="parTrans" cxnId="{532E4739-10A9-42CA-B15F-DB6723F77B54}">
      <dgm:prSet/>
      <dgm:spPr/>
      <dgm:t>
        <a:bodyPr/>
        <a:lstStyle/>
        <a:p>
          <a:endParaRPr lang="en-US" dirty="0"/>
        </a:p>
      </dgm:t>
    </dgm:pt>
    <dgm:pt modelId="{81EC5846-7086-40B1-A894-B79ADD4B7FE6}" type="sibTrans" cxnId="{532E4739-10A9-42CA-B15F-DB6723F77B54}">
      <dgm:prSet/>
      <dgm:spPr/>
      <dgm:t>
        <a:bodyPr/>
        <a:lstStyle/>
        <a:p>
          <a:endParaRPr lang="en-US"/>
        </a:p>
      </dgm:t>
    </dgm:pt>
    <dgm:pt modelId="{97D2A9C4-77F6-4EAF-B32E-A32355590299}" type="pres">
      <dgm:prSet presAssocID="{A4E7015B-8F3F-4A21-848F-1D73BF3AC3BF}" presName="hierChild1" presStyleCnt="0">
        <dgm:presLayoutVars>
          <dgm:orgChart val="1"/>
          <dgm:chPref val="1"/>
          <dgm:dir/>
          <dgm:animOne val="branch"/>
          <dgm:animLvl val="lvl"/>
          <dgm:resizeHandles/>
        </dgm:presLayoutVars>
      </dgm:prSet>
      <dgm:spPr/>
      <dgm:t>
        <a:bodyPr/>
        <a:lstStyle/>
        <a:p>
          <a:endParaRPr lang="en-US"/>
        </a:p>
      </dgm:t>
    </dgm:pt>
    <dgm:pt modelId="{BCEC9D3C-6665-4736-AA04-40F194DCC408}" type="pres">
      <dgm:prSet presAssocID="{7E1DE1A0-0814-47BD-B176-D8FC17D5A5F7}" presName="hierRoot1" presStyleCnt="0">
        <dgm:presLayoutVars>
          <dgm:hierBranch val="init"/>
        </dgm:presLayoutVars>
      </dgm:prSet>
      <dgm:spPr/>
    </dgm:pt>
    <dgm:pt modelId="{F35B00B6-B1AB-45EF-8DF8-9710C4FD0255}" type="pres">
      <dgm:prSet presAssocID="{7E1DE1A0-0814-47BD-B176-D8FC17D5A5F7}" presName="rootComposite1" presStyleCnt="0"/>
      <dgm:spPr/>
    </dgm:pt>
    <dgm:pt modelId="{DEC117BB-89C4-4AB3-A7AF-C1D3565AC263}" type="pres">
      <dgm:prSet presAssocID="{7E1DE1A0-0814-47BD-B176-D8FC17D5A5F7}" presName="rootText1" presStyleLbl="node0" presStyleIdx="0" presStyleCnt="1">
        <dgm:presLayoutVars>
          <dgm:chPref val="3"/>
        </dgm:presLayoutVars>
      </dgm:prSet>
      <dgm:spPr/>
      <dgm:t>
        <a:bodyPr/>
        <a:lstStyle/>
        <a:p>
          <a:endParaRPr lang="en-US"/>
        </a:p>
      </dgm:t>
    </dgm:pt>
    <dgm:pt modelId="{52945D42-F3B9-4287-B633-873B98799935}" type="pres">
      <dgm:prSet presAssocID="{7E1DE1A0-0814-47BD-B176-D8FC17D5A5F7}" presName="rootConnector1" presStyleLbl="node1" presStyleIdx="0" presStyleCnt="0"/>
      <dgm:spPr/>
      <dgm:t>
        <a:bodyPr/>
        <a:lstStyle/>
        <a:p>
          <a:endParaRPr lang="en-US"/>
        </a:p>
      </dgm:t>
    </dgm:pt>
    <dgm:pt modelId="{86C9D92D-1459-434E-968C-19C4289A313E}" type="pres">
      <dgm:prSet presAssocID="{7E1DE1A0-0814-47BD-B176-D8FC17D5A5F7}" presName="hierChild2" presStyleCnt="0"/>
      <dgm:spPr/>
    </dgm:pt>
    <dgm:pt modelId="{4B30DB39-F7DD-412D-AA2D-BFD3BE26651A}" type="pres">
      <dgm:prSet presAssocID="{8EECAE28-85FF-487A-8E10-0E342AB9860E}" presName="Name37" presStyleLbl="parChTrans1D2" presStyleIdx="0" presStyleCnt="3"/>
      <dgm:spPr/>
      <dgm:t>
        <a:bodyPr/>
        <a:lstStyle/>
        <a:p>
          <a:endParaRPr lang="en-US"/>
        </a:p>
      </dgm:t>
    </dgm:pt>
    <dgm:pt modelId="{5FB85717-F34B-4F25-8523-DF0A8FD6F710}" type="pres">
      <dgm:prSet presAssocID="{0C107C7C-2F8F-4D4A-A8D5-8DEFFFA69522}" presName="hierRoot2" presStyleCnt="0">
        <dgm:presLayoutVars>
          <dgm:hierBranch val="init"/>
        </dgm:presLayoutVars>
      </dgm:prSet>
      <dgm:spPr/>
    </dgm:pt>
    <dgm:pt modelId="{C1F0DFB3-12E7-461C-967D-8F935BE6928D}" type="pres">
      <dgm:prSet presAssocID="{0C107C7C-2F8F-4D4A-A8D5-8DEFFFA69522}" presName="rootComposite" presStyleCnt="0"/>
      <dgm:spPr/>
    </dgm:pt>
    <dgm:pt modelId="{BC90F272-07B2-4F10-A351-96CC4E6C4041}" type="pres">
      <dgm:prSet presAssocID="{0C107C7C-2F8F-4D4A-A8D5-8DEFFFA69522}" presName="rootText" presStyleLbl="node2" presStyleIdx="0" presStyleCnt="3">
        <dgm:presLayoutVars>
          <dgm:chPref val="3"/>
        </dgm:presLayoutVars>
      </dgm:prSet>
      <dgm:spPr/>
      <dgm:t>
        <a:bodyPr/>
        <a:lstStyle/>
        <a:p>
          <a:endParaRPr lang="en-US"/>
        </a:p>
      </dgm:t>
    </dgm:pt>
    <dgm:pt modelId="{D5CD1C43-BCC2-411B-8E02-23D18509C43E}" type="pres">
      <dgm:prSet presAssocID="{0C107C7C-2F8F-4D4A-A8D5-8DEFFFA69522}" presName="rootConnector" presStyleLbl="node2" presStyleIdx="0" presStyleCnt="3"/>
      <dgm:spPr/>
      <dgm:t>
        <a:bodyPr/>
        <a:lstStyle/>
        <a:p>
          <a:endParaRPr lang="en-US"/>
        </a:p>
      </dgm:t>
    </dgm:pt>
    <dgm:pt modelId="{B09C230C-89EB-4474-AFE0-1B95E48C3D0D}" type="pres">
      <dgm:prSet presAssocID="{0C107C7C-2F8F-4D4A-A8D5-8DEFFFA69522}" presName="hierChild4" presStyleCnt="0"/>
      <dgm:spPr/>
    </dgm:pt>
    <dgm:pt modelId="{EAB97D7D-2583-405F-B327-F57C6112BAB6}" type="pres">
      <dgm:prSet presAssocID="{3DECB1DD-2A89-4030-AD7C-1CAFD82A1562}" presName="Name37" presStyleLbl="parChTrans1D3" presStyleIdx="0" presStyleCnt="3"/>
      <dgm:spPr/>
      <dgm:t>
        <a:bodyPr/>
        <a:lstStyle/>
        <a:p>
          <a:endParaRPr lang="en-US"/>
        </a:p>
      </dgm:t>
    </dgm:pt>
    <dgm:pt modelId="{A95475AC-FC95-46C4-9CFF-E6281163D301}" type="pres">
      <dgm:prSet presAssocID="{C61C1EC0-0EF1-48AD-8A8F-769E03A1A640}" presName="hierRoot2" presStyleCnt="0">
        <dgm:presLayoutVars>
          <dgm:hierBranch val="init"/>
        </dgm:presLayoutVars>
      </dgm:prSet>
      <dgm:spPr/>
    </dgm:pt>
    <dgm:pt modelId="{41ECBC7F-C2F4-40CB-8319-5D8C8C136335}" type="pres">
      <dgm:prSet presAssocID="{C61C1EC0-0EF1-48AD-8A8F-769E03A1A640}" presName="rootComposite" presStyleCnt="0"/>
      <dgm:spPr/>
    </dgm:pt>
    <dgm:pt modelId="{B0FB7EA5-B086-42E8-A9A2-AAA1DA4BABCA}" type="pres">
      <dgm:prSet presAssocID="{C61C1EC0-0EF1-48AD-8A8F-769E03A1A640}" presName="rootText" presStyleLbl="node3" presStyleIdx="0" presStyleCnt="3">
        <dgm:presLayoutVars>
          <dgm:chPref val="3"/>
        </dgm:presLayoutVars>
      </dgm:prSet>
      <dgm:spPr/>
      <dgm:t>
        <a:bodyPr/>
        <a:lstStyle/>
        <a:p>
          <a:endParaRPr lang="en-US"/>
        </a:p>
      </dgm:t>
    </dgm:pt>
    <dgm:pt modelId="{7DD96F13-BA8E-48F5-BA38-05BEFB60D4F4}" type="pres">
      <dgm:prSet presAssocID="{C61C1EC0-0EF1-48AD-8A8F-769E03A1A640}" presName="rootConnector" presStyleLbl="node3" presStyleIdx="0" presStyleCnt="3"/>
      <dgm:spPr/>
      <dgm:t>
        <a:bodyPr/>
        <a:lstStyle/>
        <a:p>
          <a:endParaRPr lang="en-US"/>
        </a:p>
      </dgm:t>
    </dgm:pt>
    <dgm:pt modelId="{4F13ACA8-AD57-4C75-AA8C-4250E00469AB}" type="pres">
      <dgm:prSet presAssocID="{C61C1EC0-0EF1-48AD-8A8F-769E03A1A640}" presName="hierChild4" presStyleCnt="0"/>
      <dgm:spPr/>
    </dgm:pt>
    <dgm:pt modelId="{3B33557A-2235-487F-B777-30D1082925B5}" type="pres">
      <dgm:prSet presAssocID="{C61C1EC0-0EF1-48AD-8A8F-769E03A1A640}" presName="hierChild5" presStyleCnt="0"/>
      <dgm:spPr/>
    </dgm:pt>
    <dgm:pt modelId="{21E8E771-F215-4533-9ED9-8ACAC76D66FF}" type="pres">
      <dgm:prSet presAssocID="{0C107C7C-2F8F-4D4A-A8D5-8DEFFFA69522}" presName="hierChild5" presStyleCnt="0"/>
      <dgm:spPr/>
    </dgm:pt>
    <dgm:pt modelId="{F9E46684-973C-473A-9396-3B923A625F61}" type="pres">
      <dgm:prSet presAssocID="{504D085D-F8D7-49C4-BBBA-85F18DCC9F56}" presName="Name37" presStyleLbl="parChTrans1D2" presStyleIdx="1" presStyleCnt="3"/>
      <dgm:spPr/>
      <dgm:t>
        <a:bodyPr/>
        <a:lstStyle/>
        <a:p>
          <a:endParaRPr lang="en-US"/>
        </a:p>
      </dgm:t>
    </dgm:pt>
    <dgm:pt modelId="{F54813EE-85ED-43A6-974B-37D4CC8D0B49}" type="pres">
      <dgm:prSet presAssocID="{79853DF1-3FC2-4F5F-A505-49DA478D3768}" presName="hierRoot2" presStyleCnt="0">
        <dgm:presLayoutVars>
          <dgm:hierBranch val="init"/>
        </dgm:presLayoutVars>
      </dgm:prSet>
      <dgm:spPr/>
    </dgm:pt>
    <dgm:pt modelId="{724E3805-F78A-41CB-A4FE-E017C12E631A}" type="pres">
      <dgm:prSet presAssocID="{79853DF1-3FC2-4F5F-A505-49DA478D3768}" presName="rootComposite" presStyleCnt="0"/>
      <dgm:spPr/>
    </dgm:pt>
    <dgm:pt modelId="{7CE76325-6C16-492E-85A8-316E838A4374}" type="pres">
      <dgm:prSet presAssocID="{79853DF1-3FC2-4F5F-A505-49DA478D3768}" presName="rootText" presStyleLbl="node2" presStyleIdx="1" presStyleCnt="3">
        <dgm:presLayoutVars>
          <dgm:chPref val="3"/>
        </dgm:presLayoutVars>
      </dgm:prSet>
      <dgm:spPr/>
      <dgm:t>
        <a:bodyPr/>
        <a:lstStyle/>
        <a:p>
          <a:endParaRPr lang="en-US"/>
        </a:p>
      </dgm:t>
    </dgm:pt>
    <dgm:pt modelId="{597441D2-E207-4DD5-B522-78AC276343B4}" type="pres">
      <dgm:prSet presAssocID="{79853DF1-3FC2-4F5F-A505-49DA478D3768}" presName="rootConnector" presStyleLbl="node2" presStyleIdx="1" presStyleCnt="3"/>
      <dgm:spPr/>
      <dgm:t>
        <a:bodyPr/>
        <a:lstStyle/>
        <a:p>
          <a:endParaRPr lang="en-US"/>
        </a:p>
      </dgm:t>
    </dgm:pt>
    <dgm:pt modelId="{54F336EF-E61E-4DED-8EC7-A4C2FA016353}" type="pres">
      <dgm:prSet presAssocID="{79853DF1-3FC2-4F5F-A505-49DA478D3768}" presName="hierChild4" presStyleCnt="0"/>
      <dgm:spPr/>
    </dgm:pt>
    <dgm:pt modelId="{EC554072-3270-4284-AEF2-7124444C4604}" type="pres">
      <dgm:prSet presAssocID="{2A38158C-8D35-4200-A9A5-B70EBED8F765}" presName="Name37" presStyleLbl="parChTrans1D3" presStyleIdx="1" presStyleCnt="3"/>
      <dgm:spPr/>
      <dgm:t>
        <a:bodyPr/>
        <a:lstStyle/>
        <a:p>
          <a:endParaRPr lang="en-US"/>
        </a:p>
      </dgm:t>
    </dgm:pt>
    <dgm:pt modelId="{7EB02496-2E80-49C2-BA61-E81E0DA858FA}" type="pres">
      <dgm:prSet presAssocID="{5B490642-73D9-4F20-8520-A2399B436B4B}" presName="hierRoot2" presStyleCnt="0">
        <dgm:presLayoutVars>
          <dgm:hierBranch val="init"/>
        </dgm:presLayoutVars>
      </dgm:prSet>
      <dgm:spPr/>
    </dgm:pt>
    <dgm:pt modelId="{2128B5EE-DE4F-42D5-84AC-F0D2BF30B7A1}" type="pres">
      <dgm:prSet presAssocID="{5B490642-73D9-4F20-8520-A2399B436B4B}" presName="rootComposite" presStyleCnt="0"/>
      <dgm:spPr/>
    </dgm:pt>
    <dgm:pt modelId="{50DB0EA4-9E24-421D-847C-18AAF3F370DD}" type="pres">
      <dgm:prSet presAssocID="{5B490642-73D9-4F20-8520-A2399B436B4B}" presName="rootText" presStyleLbl="node3" presStyleIdx="1" presStyleCnt="3">
        <dgm:presLayoutVars>
          <dgm:chPref val="3"/>
        </dgm:presLayoutVars>
      </dgm:prSet>
      <dgm:spPr/>
      <dgm:t>
        <a:bodyPr/>
        <a:lstStyle/>
        <a:p>
          <a:endParaRPr lang="en-US"/>
        </a:p>
      </dgm:t>
    </dgm:pt>
    <dgm:pt modelId="{BF3FE8F9-DD7B-4B65-808A-F69F12CC2AAB}" type="pres">
      <dgm:prSet presAssocID="{5B490642-73D9-4F20-8520-A2399B436B4B}" presName="rootConnector" presStyleLbl="node3" presStyleIdx="1" presStyleCnt="3"/>
      <dgm:spPr/>
      <dgm:t>
        <a:bodyPr/>
        <a:lstStyle/>
        <a:p>
          <a:endParaRPr lang="en-US"/>
        </a:p>
      </dgm:t>
    </dgm:pt>
    <dgm:pt modelId="{3A854BCC-8E3F-4906-B9A3-5D96170255C1}" type="pres">
      <dgm:prSet presAssocID="{5B490642-73D9-4F20-8520-A2399B436B4B}" presName="hierChild4" presStyleCnt="0"/>
      <dgm:spPr/>
    </dgm:pt>
    <dgm:pt modelId="{11A22C98-C8FE-4532-B15F-727F72E2F82F}" type="pres">
      <dgm:prSet presAssocID="{5B490642-73D9-4F20-8520-A2399B436B4B}" presName="hierChild5" presStyleCnt="0"/>
      <dgm:spPr/>
    </dgm:pt>
    <dgm:pt modelId="{A09D1D3B-D75B-499E-9A0E-5BCD7199A12B}" type="pres">
      <dgm:prSet presAssocID="{79853DF1-3FC2-4F5F-A505-49DA478D3768}" presName="hierChild5" presStyleCnt="0"/>
      <dgm:spPr/>
    </dgm:pt>
    <dgm:pt modelId="{ECA4893C-0A62-49F6-BD9A-AA494F711BAB}" type="pres">
      <dgm:prSet presAssocID="{C2E17CD6-743C-4439-B076-CCA8012AABDD}" presName="Name37" presStyleLbl="parChTrans1D2" presStyleIdx="2" presStyleCnt="3"/>
      <dgm:spPr/>
      <dgm:t>
        <a:bodyPr/>
        <a:lstStyle/>
        <a:p>
          <a:endParaRPr lang="en-US"/>
        </a:p>
      </dgm:t>
    </dgm:pt>
    <dgm:pt modelId="{C3CE7676-F2FF-4E1B-9A12-3672019EE61C}" type="pres">
      <dgm:prSet presAssocID="{CF713245-EAC6-4EAF-BA24-6341BEDD5A3F}" presName="hierRoot2" presStyleCnt="0">
        <dgm:presLayoutVars>
          <dgm:hierBranch val="init"/>
        </dgm:presLayoutVars>
      </dgm:prSet>
      <dgm:spPr/>
    </dgm:pt>
    <dgm:pt modelId="{C338DFD2-4F4C-425B-8DAF-D7FAC8A11894}" type="pres">
      <dgm:prSet presAssocID="{CF713245-EAC6-4EAF-BA24-6341BEDD5A3F}" presName="rootComposite" presStyleCnt="0"/>
      <dgm:spPr/>
    </dgm:pt>
    <dgm:pt modelId="{0BF7FE06-45AC-409B-BD98-FC82E9EF1DD9}" type="pres">
      <dgm:prSet presAssocID="{CF713245-EAC6-4EAF-BA24-6341BEDD5A3F}" presName="rootText" presStyleLbl="node2" presStyleIdx="2" presStyleCnt="3">
        <dgm:presLayoutVars>
          <dgm:chPref val="3"/>
        </dgm:presLayoutVars>
      </dgm:prSet>
      <dgm:spPr/>
      <dgm:t>
        <a:bodyPr/>
        <a:lstStyle/>
        <a:p>
          <a:endParaRPr lang="en-US"/>
        </a:p>
      </dgm:t>
    </dgm:pt>
    <dgm:pt modelId="{08EC81CC-39B2-471E-9DD3-69A6EF489C89}" type="pres">
      <dgm:prSet presAssocID="{CF713245-EAC6-4EAF-BA24-6341BEDD5A3F}" presName="rootConnector" presStyleLbl="node2" presStyleIdx="2" presStyleCnt="3"/>
      <dgm:spPr/>
      <dgm:t>
        <a:bodyPr/>
        <a:lstStyle/>
        <a:p>
          <a:endParaRPr lang="en-US"/>
        </a:p>
      </dgm:t>
    </dgm:pt>
    <dgm:pt modelId="{47F54CB3-338B-40BB-A914-E530E94DC28F}" type="pres">
      <dgm:prSet presAssocID="{CF713245-EAC6-4EAF-BA24-6341BEDD5A3F}" presName="hierChild4" presStyleCnt="0"/>
      <dgm:spPr/>
    </dgm:pt>
    <dgm:pt modelId="{4272CCF4-AB63-4E3B-B36B-3ECBEFBA351F}" type="pres">
      <dgm:prSet presAssocID="{7D222354-E2B1-46DF-9665-60614BD142DD}" presName="Name37" presStyleLbl="parChTrans1D3" presStyleIdx="2" presStyleCnt="3"/>
      <dgm:spPr/>
      <dgm:t>
        <a:bodyPr/>
        <a:lstStyle/>
        <a:p>
          <a:endParaRPr lang="en-US"/>
        </a:p>
      </dgm:t>
    </dgm:pt>
    <dgm:pt modelId="{9771DC96-3583-4FD0-9EC8-E3E4F85BE317}" type="pres">
      <dgm:prSet presAssocID="{2753C3E7-2DB2-4741-8DC1-DC7567DA821C}" presName="hierRoot2" presStyleCnt="0">
        <dgm:presLayoutVars>
          <dgm:hierBranch val="init"/>
        </dgm:presLayoutVars>
      </dgm:prSet>
      <dgm:spPr/>
    </dgm:pt>
    <dgm:pt modelId="{36C6BC79-2F0D-47C0-92EB-F743031D52DF}" type="pres">
      <dgm:prSet presAssocID="{2753C3E7-2DB2-4741-8DC1-DC7567DA821C}" presName="rootComposite" presStyleCnt="0"/>
      <dgm:spPr/>
    </dgm:pt>
    <dgm:pt modelId="{897A0D9D-0CAB-4AB9-B49E-36BF9E373252}" type="pres">
      <dgm:prSet presAssocID="{2753C3E7-2DB2-4741-8DC1-DC7567DA821C}" presName="rootText" presStyleLbl="node3" presStyleIdx="2" presStyleCnt="3">
        <dgm:presLayoutVars>
          <dgm:chPref val="3"/>
        </dgm:presLayoutVars>
      </dgm:prSet>
      <dgm:spPr/>
      <dgm:t>
        <a:bodyPr/>
        <a:lstStyle/>
        <a:p>
          <a:endParaRPr lang="en-US"/>
        </a:p>
      </dgm:t>
    </dgm:pt>
    <dgm:pt modelId="{CCAE054D-DA26-4583-A83B-7F4B33A291A6}" type="pres">
      <dgm:prSet presAssocID="{2753C3E7-2DB2-4741-8DC1-DC7567DA821C}" presName="rootConnector" presStyleLbl="node3" presStyleIdx="2" presStyleCnt="3"/>
      <dgm:spPr/>
      <dgm:t>
        <a:bodyPr/>
        <a:lstStyle/>
        <a:p>
          <a:endParaRPr lang="en-US"/>
        </a:p>
      </dgm:t>
    </dgm:pt>
    <dgm:pt modelId="{6C7C2F07-40BA-45B8-B3D3-A31A78AD6697}" type="pres">
      <dgm:prSet presAssocID="{2753C3E7-2DB2-4741-8DC1-DC7567DA821C}" presName="hierChild4" presStyleCnt="0"/>
      <dgm:spPr/>
    </dgm:pt>
    <dgm:pt modelId="{FAFC7F7D-5448-4D05-991C-83E1DFF1B167}" type="pres">
      <dgm:prSet presAssocID="{2753C3E7-2DB2-4741-8DC1-DC7567DA821C}" presName="hierChild5" presStyleCnt="0"/>
      <dgm:spPr/>
    </dgm:pt>
    <dgm:pt modelId="{66EF1DA7-208B-469D-BB71-69C50839F1E8}" type="pres">
      <dgm:prSet presAssocID="{CF713245-EAC6-4EAF-BA24-6341BEDD5A3F}" presName="hierChild5" presStyleCnt="0"/>
      <dgm:spPr/>
    </dgm:pt>
    <dgm:pt modelId="{569BF27E-2204-484F-99B2-E778ADDF2AB3}" type="pres">
      <dgm:prSet presAssocID="{7E1DE1A0-0814-47BD-B176-D8FC17D5A5F7}" presName="hierChild3" presStyleCnt="0"/>
      <dgm:spPr/>
    </dgm:pt>
  </dgm:ptLst>
  <dgm:cxnLst>
    <dgm:cxn modelId="{0ECFFDD9-AD9C-4E45-9CB2-609FB2F749C4}" type="presOf" srcId="{CF713245-EAC6-4EAF-BA24-6341BEDD5A3F}" destId="{0BF7FE06-45AC-409B-BD98-FC82E9EF1DD9}" srcOrd="0" destOrd="0" presId="urn:microsoft.com/office/officeart/2005/8/layout/orgChart1"/>
    <dgm:cxn modelId="{ECC0C8BE-1182-4D45-AE4F-FCA0775C994A}" type="presOf" srcId="{5B490642-73D9-4F20-8520-A2399B436B4B}" destId="{BF3FE8F9-DD7B-4B65-808A-F69F12CC2AAB}" srcOrd="1" destOrd="0" presId="urn:microsoft.com/office/officeart/2005/8/layout/orgChart1"/>
    <dgm:cxn modelId="{DD2B3DF3-9195-4070-B685-A9BADF458A08}" type="presOf" srcId="{3DECB1DD-2A89-4030-AD7C-1CAFD82A1562}" destId="{EAB97D7D-2583-405F-B327-F57C6112BAB6}" srcOrd="0" destOrd="0" presId="urn:microsoft.com/office/officeart/2005/8/layout/orgChart1"/>
    <dgm:cxn modelId="{1A4BE6DC-122E-4A45-A7A5-32191EE0E4C5}" type="presOf" srcId="{C61C1EC0-0EF1-48AD-8A8F-769E03A1A640}" destId="{7DD96F13-BA8E-48F5-BA38-05BEFB60D4F4}" srcOrd="1" destOrd="0" presId="urn:microsoft.com/office/officeart/2005/8/layout/orgChart1"/>
    <dgm:cxn modelId="{E46574FC-3E9D-4557-9DFF-587228FCEE1A}" type="presOf" srcId="{504D085D-F8D7-49C4-BBBA-85F18DCC9F56}" destId="{F9E46684-973C-473A-9396-3B923A625F61}" srcOrd="0" destOrd="0" presId="urn:microsoft.com/office/officeart/2005/8/layout/orgChart1"/>
    <dgm:cxn modelId="{DE252040-896A-419B-92AF-C0A78EB57C2B}" type="presOf" srcId="{8EECAE28-85FF-487A-8E10-0E342AB9860E}" destId="{4B30DB39-F7DD-412D-AA2D-BFD3BE26651A}" srcOrd="0" destOrd="0" presId="urn:microsoft.com/office/officeart/2005/8/layout/orgChart1"/>
    <dgm:cxn modelId="{4AF973E3-E78B-4A1D-9D1D-CCABD531AF1B}" type="presOf" srcId="{7E1DE1A0-0814-47BD-B176-D8FC17D5A5F7}" destId="{DEC117BB-89C4-4AB3-A7AF-C1D3565AC263}" srcOrd="0" destOrd="0" presId="urn:microsoft.com/office/officeart/2005/8/layout/orgChart1"/>
    <dgm:cxn modelId="{BF1842CA-24AF-40F1-B584-76F928E4C1C0}" srcId="{CF713245-EAC6-4EAF-BA24-6341BEDD5A3F}" destId="{2753C3E7-2DB2-4741-8DC1-DC7567DA821C}" srcOrd="0" destOrd="0" parTransId="{7D222354-E2B1-46DF-9665-60614BD142DD}" sibTransId="{9A681555-369F-46AE-AFF4-7023DDE712ED}"/>
    <dgm:cxn modelId="{52A77089-47DE-455C-9DC4-0E6334C12109}" type="presOf" srcId="{79853DF1-3FC2-4F5F-A505-49DA478D3768}" destId="{7CE76325-6C16-492E-85A8-316E838A4374}" srcOrd="0" destOrd="0" presId="urn:microsoft.com/office/officeart/2005/8/layout/orgChart1"/>
    <dgm:cxn modelId="{264236C0-2E1C-40C3-A22D-3CC2C3F4D5CC}" type="presOf" srcId="{CF713245-EAC6-4EAF-BA24-6341BEDD5A3F}" destId="{08EC81CC-39B2-471E-9DD3-69A6EF489C89}" srcOrd="1" destOrd="0" presId="urn:microsoft.com/office/officeart/2005/8/layout/orgChart1"/>
    <dgm:cxn modelId="{F729EF11-D8AF-4B50-9DD6-0488D4B9DD8C}" srcId="{7E1DE1A0-0814-47BD-B176-D8FC17D5A5F7}" destId="{79853DF1-3FC2-4F5F-A505-49DA478D3768}" srcOrd="1" destOrd="0" parTransId="{504D085D-F8D7-49C4-BBBA-85F18DCC9F56}" sibTransId="{4E52027D-5EED-475E-88F0-07485A43670E}"/>
    <dgm:cxn modelId="{532E4739-10A9-42CA-B15F-DB6723F77B54}" srcId="{7E1DE1A0-0814-47BD-B176-D8FC17D5A5F7}" destId="{0C107C7C-2F8F-4D4A-A8D5-8DEFFFA69522}" srcOrd="0" destOrd="0" parTransId="{8EECAE28-85FF-487A-8E10-0E342AB9860E}" sibTransId="{81EC5846-7086-40B1-A894-B79ADD4B7FE6}"/>
    <dgm:cxn modelId="{BCC67226-F21E-40A6-95F7-2FA888661D3D}" srcId="{79853DF1-3FC2-4F5F-A505-49DA478D3768}" destId="{5B490642-73D9-4F20-8520-A2399B436B4B}" srcOrd="0" destOrd="0" parTransId="{2A38158C-8D35-4200-A9A5-B70EBED8F765}" sibTransId="{7EF2EF31-30C0-4688-9746-560AE910676A}"/>
    <dgm:cxn modelId="{DF9788AE-37A4-46F5-B065-E1D36C9DD756}" type="presOf" srcId="{7E1DE1A0-0814-47BD-B176-D8FC17D5A5F7}" destId="{52945D42-F3B9-4287-B633-873B98799935}" srcOrd="1" destOrd="0" presId="urn:microsoft.com/office/officeart/2005/8/layout/orgChart1"/>
    <dgm:cxn modelId="{A9104850-5EA2-4461-B10E-726DA8865D74}" type="presOf" srcId="{A4E7015B-8F3F-4A21-848F-1D73BF3AC3BF}" destId="{97D2A9C4-77F6-4EAF-B32E-A32355590299}" srcOrd="0" destOrd="0" presId="urn:microsoft.com/office/officeart/2005/8/layout/orgChart1"/>
    <dgm:cxn modelId="{CEDF3A53-BFD2-434E-AB2C-4841782037D7}" type="presOf" srcId="{5B490642-73D9-4F20-8520-A2399B436B4B}" destId="{50DB0EA4-9E24-421D-847C-18AAF3F370DD}" srcOrd="0" destOrd="0" presId="urn:microsoft.com/office/officeart/2005/8/layout/orgChart1"/>
    <dgm:cxn modelId="{14DD6F26-91AE-4257-9256-88D356A9CA24}" type="presOf" srcId="{2A38158C-8D35-4200-A9A5-B70EBED8F765}" destId="{EC554072-3270-4284-AEF2-7124444C4604}" srcOrd="0" destOrd="0" presId="urn:microsoft.com/office/officeart/2005/8/layout/orgChart1"/>
    <dgm:cxn modelId="{125C9BA4-1E0E-48DA-9AA6-3ECB71CC7FB2}" type="presOf" srcId="{C2E17CD6-743C-4439-B076-CCA8012AABDD}" destId="{ECA4893C-0A62-49F6-BD9A-AA494F711BAB}" srcOrd="0" destOrd="0" presId="urn:microsoft.com/office/officeart/2005/8/layout/orgChart1"/>
    <dgm:cxn modelId="{988A597C-0D64-4112-BCE4-B666A0B5289E}" type="presOf" srcId="{7D222354-E2B1-46DF-9665-60614BD142DD}" destId="{4272CCF4-AB63-4E3B-B36B-3ECBEFBA351F}" srcOrd="0" destOrd="0" presId="urn:microsoft.com/office/officeart/2005/8/layout/orgChart1"/>
    <dgm:cxn modelId="{3C00ED67-BA32-4D34-A720-B3033050C0EE}" srcId="{0C107C7C-2F8F-4D4A-A8D5-8DEFFFA69522}" destId="{C61C1EC0-0EF1-48AD-8A8F-769E03A1A640}" srcOrd="0" destOrd="0" parTransId="{3DECB1DD-2A89-4030-AD7C-1CAFD82A1562}" sibTransId="{FD4FC4D0-8D55-4A50-B6F0-A30FD074BB69}"/>
    <dgm:cxn modelId="{094C5B57-1100-4ACC-A0EB-3B151F21A760}" type="presOf" srcId="{2753C3E7-2DB2-4741-8DC1-DC7567DA821C}" destId="{CCAE054D-DA26-4583-A83B-7F4B33A291A6}" srcOrd="1" destOrd="0" presId="urn:microsoft.com/office/officeart/2005/8/layout/orgChart1"/>
    <dgm:cxn modelId="{9D16881B-AAF6-474E-82A0-F839C4F09D25}" type="presOf" srcId="{2753C3E7-2DB2-4741-8DC1-DC7567DA821C}" destId="{897A0D9D-0CAB-4AB9-B49E-36BF9E373252}" srcOrd="0" destOrd="0" presId="urn:microsoft.com/office/officeart/2005/8/layout/orgChart1"/>
    <dgm:cxn modelId="{646068DD-B16F-4B9D-8DEA-AC8000C44E4F}" type="presOf" srcId="{79853DF1-3FC2-4F5F-A505-49DA478D3768}" destId="{597441D2-E207-4DD5-B522-78AC276343B4}" srcOrd="1" destOrd="0" presId="urn:microsoft.com/office/officeart/2005/8/layout/orgChart1"/>
    <dgm:cxn modelId="{0C88CB81-D1A8-4924-B8EA-5FB59FE08A15}" type="presOf" srcId="{0C107C7C-2F8F-4D4A-A8D5-8DEFFFA69522}" destId="{D5CD1C43-BCC2-411B-8E02-23D18509C43E}" srcOrd="1" destOrd="0" presId="urn:microsoft.com/office/officeart/2005/8/layout/orgChart1"/>
    <dgm:cxn modelId="{A3E82E75-0908-4997-AB4D-AF6BFE4CDFDB}" type="presOf" srcId="{0C107C7C-2F8F-4D4A-A8D5-8DEFFFA69522}" destId="{BC90F272-07B2-4F10-A351-96CC4E6C4041}" srcOrd="0" destOrd="0" presId="urn:microsoft.com/office/officeart/2005/8/layout/orgChart1"/>
    <dgm:cxn modelId="{48745957-FB18-4EB4-A5C2-6F20B25974E0}" srcId="{A4E7015B-8F3F-4A21-848F-1D73BF3AC3BF}" destId="{7E1DE1A0-0814-47BD-B176-D8FC17D5A5F7}" srcOrd="0" destOrd="0" parTransId="{5CD3AFAA-B6D4-4692-A101-BAF87D310620}" sibTransId="{72159400-BCEF-41E0-A812-816C4957A7E7}"/>
    <dgm:cxn modelId="{5EF4A8F9-809D-47C6-9C2E-9CB4F26693EB}" srcId="{7E1DE1A0-0814-47BD-B176-D8FC17D5A5F7}" destId="{CF713245-EAC6-4EAF-BA24-6341BEDD5A3F}" srcOrd="2" destOrd="0" parTransId="{C2E17CD6-743C-4439-B076-CCA8012AABDD}" sibTransId="{79E908AB-8657-42E0-954D-B1FA1B365AE3}"/>
    <dgm:cxn modelId="{1595A77D-0270-4E98-ACF4-CD81F007A20D}" type="presOf" srcId="{C61C1EC0-0EF1-48AD-8A8F-769E03A1A640}" destId="{B0FB7EA5-B086-42E8-A9A2-AAA1DA4BABCA}" srcOrd="0" destOrd="0" presId="urn:microsoft.com/office/officeart/2005/8/layout/orgChart1"/>
    <dgm:cxn modelId="{C5AE5CFD-9816-4B99-963D-89546ECCB6E5}" type="presParOf" srcId="{97D2A9C4-77F6-4EAF-B32E-A32355590299}" destId="{BCEC9D3C-6665-4736-AA04-40F194DCC408}" srcOrd="0" destOrd="0" presId="urn:microsoft.com/office/officeart/2005/8/layout/orgChart1"/>
    <dgm:cxn modelId="{1B33499B-B9C0-4B2C-91FC-182926E99322}" type="presParOf" srcId="{BCEC9D3C-6665-4736-AA04-40F194DCC408}" destId="{F35B00B6-B1AB-45EF-8DF8-9710C4FD0255}" srcOrd="0" destOrd="0" presId="urn:microsoft.com/office/officeart/2005/8/layout/orgChart1"/>
    <dgm:cxn modelId="{25CC96DF-0AFA-4EC3-BC0D-8FAAAECD3D35}" type="presParOf" srcId="{F35B00B6-B1AB-45EF-8DF8-9710C4FD0255}" destId="{DEC117BB-89C4-4AB3-A7AF-C1D3565AC263}" srcOrd="0" destOrd="0" presId="urn:microsoft.com/office/officeart/2005/8/layout/orgChart1"/>
    <dgm:cxn modelId="{82C693A3-58CB-4F34-9283-67C20B795C62}" type="presParOf" srcId="{F35B00B6-B1AB-45EF-8DF8-9710C4FD0255}" destId="{52945D42-F3B9-4287-B633-873B98799935}" srcOrd="1" destOrd="0" presId="urn:microsoft.com/office/officeart/2005/8/layout/orgChart1"/>
    <dgm:cxn modelId="{80B9ACB3-6ACC-4DB6-8FFA-648FBD8CE64C}" type="presParOf" srcId="{BCEC9D3C-6665-4736-AA04-40F194DCC408}" destId="{86C9D92D-1459-434E-968C-19C4289A313E}" srcOrd="1" destOrd="0" presId="urn:microsoft.com/office/officeart/2005/8/layout/orgChart1"/>
    <dgm:cxn modelId="{DF82212B-47E0-4FEE-9928-E424CD909737}" type="presParOf" srcId="{86C9D92D-1459-434E-968C-19C4289A313E}" destId="{4B30DB39-F7DD-412D-AA2D-BFD3BE26651A}" srcOrd="0" destOrd="0" presId="urn:microsoft.com/office/officeart/2005/8/layout/orgChart1"/>
    <dgm:cxn modelId="{D89B28F0-2345-4A4C-8807-A7C7674C2E79}" type="presParOf" srcId="{86C9D92D-1459-434E-968C-19C4289A313E}" destId="{5FB85717-F34B-4F25-8523-DF0A8FD6F710}" srcOrd="1" destOrd="0" presId="urn:microsoft.com/office/officeart/2005/8/layout/orgChart1"/>
    <dgm:cxn modelId="{7CD150F8-5EEA-490E-BC6A-707BA4F63ED2}" type="presParOf" srcId="{5FB85717-F34B-4F25-8523-DF0A8FD6F710}" destId="{C1F0DFB3-12E7-461C-967D-8F935BE6928D}" srcOrd="0" destOrd="0" presId="urn:microsoft.com/office/officeart/2005/8/layout/orgChart1"/>
    <dgm:cxn modelId="{DE7C3D66-1433-4C44-9382-34DC0A68E940}" type="presParOf" srcId="{C1F0DFB3-12E7-461C-967D-8F935BE6928D}" destId="{BC90F272-07B2-4F10-A351-96CC4E6C4041}" srcOrd="0" destOrd="0" presId="urn:microsoft.com/office/officeart/2005/8/layout/orgChart1"/>
    <dgm:cxn modelId="{2C7F02AD-A8F9-4E1A-9CCB-623974B57F9C}" type="presParOf" srcId="{C1F0DFB3-12E7-461C-967D-8F935BE6928D}" destId="{D5CD1C43-BCC2-411B-8E02-23D18509C43E}" srcOrd="1" destOrd="0" presId="urn:microsoft.com/office/officeart/2005/8/layout/orgChart1"/>
    <dgm:cxn modelId="{42EEF388-8081-4A23-BEBC-EECF9D2ED19B}" type="presParOf" srcId="{5FB85717-F34B-4F25-8523-DF0A8FD6F710}" destId="{B09C230C-89EB-4474-AFE0-1B95E48C3D0D}" srcOrd="1" destOrd="0" presId="urn:microsoft.com/office/officeart/2005/8/layout/orgChart1"/>
    <dgm:cxn modelId="{E45F9C6E-6A56-4864-B931-CA5E2997D5CD}" type="presParOf" srcId="{B09C230C-89EB-4474-AFE0-1B95E48C3D0D}" destId="{EAB97D7D-2583-405F-B327-F57C6112BAB6}" srcOrd="0" destOrd="0" presId="urn:microsoft.com/office/officeart/2005/8/layout/orgChart1"/>
    <dgm:cxn modelId="{83BDF0C1-8B2C-424E-87BA-1822C802903D}" type="presParOf" srcId="{B09C230C-89EB-4474-AFE0-1B95E48C3D0D}" destId="{A95475AC-FC95-46C4-9CFF-E6281163D301}" srcOrd="1" destOrd="0" presId="urn:microsoft.com/office/officeart/2005/8/layout/orgChart1"/>
    <dgm:cxn modelId="{36BE699A-0C33-4B01-BBA8-603915750596}" type="presParOf" srcId="{A95475AC-FC95-46C4-9CFF-E6281163D301}" destId="{41ECBC7F-C2F4-40CB-8319-5D8C8C136335}" srcOrd="0" destOrd="0" presId="urn:microsoft.com/office/officeart/2005/8/layout/orgChart1"/>
    <dgm:cxn modelId="{882780FE-E02E-40FB-B5A0-8A602B9E9AB3}" type="presParOf" srcId="{41ECBC7F-C2F4-40CB-8319-5D8C8C136335}" destId="{B0FB7EA5-B086-42E8-A9A2-AAA1DA4BABCA}" srcOrd="0" destOrd="0" presId="urn:microsoft.com/office/officeart/2005/8/layout/orgChart1"/>
    <dgm:cxn modelId="{9E431981-1BD2-47FC-83C0-2477ECC5D754}" type="presParOf" srcId="{41ECBC7F-C2F4-40CB-8319-5D8C8C136335}" destId="{7DD96F13-BA8E-48F5-BA38-05BEFB60D4F4}" srcOrd="1" destOrd="0" presId="urn:microsoft.com/office/officeart/2005/8/layout/orgChart1"/>
    <dgm:cxn modelId="{C25F1D82-029F-4069-8B4A-B48C2FA41007}" type="presParOf" srcId="{A95475AC-FC95-46C4-9CFF-E6281163D301}" destId="{4F13ACA8-AD57-4C75-AA8C-4250E00469AB}" srcOrd="1" destOrd="0" presId="urn:microsoft.com/office/officeart/2005/8/layout/orgChart1"/>
    <dgm:cxn modelId="{B172B3C4-C0B9-45B5-BCCF-8FEE85A7DAE5}" type="presParOf" srcId="{A95475AC-FC95-46C4-9CFF-E6281163D301}" destId="{3B33557A-2235-487F-B777-30D1082925B5}" srcOrd="2" destOrd="0" presId="urn:microsoft.com/office/officeart/2005/8/layout/orgChart1"/>
    <dgm:cxn modelId="{4507C33F-821C-461A-A922-31CBAB56E41A}" type="presParOf" srcId="{5FB85717-F34B-4F25-8523-DF0A8FD6F710}" destId="{21E8E771-F215-4533-9ED9-8ACAC76D66FF}" srcOrd="2" destOrd="0" presId="urn:microsoft.com/office/officeart/2005/8/layout/orgChart1"/>
    <dgm:cxn modelId="{E2411B7B-D42D-4E57-AA8B-640F296C24CB}" type="presParOf" srcId="{86C9D92D-1459-434E-968C-19C4289A313E}" destId="{F9E46684-973C-473A-9396-3B923A625F61}" srcOrd="2" destOrd="0" presId="urn:microsoft.com/office/officeart/2005/8/layout/orgChart1"/>
    <dgm:cxn modelId="{8E03BD66-37EC-42E5-854B-DD46C5BEE221}" type="presParOf" srcId="{86C9D92D-1459-434E-968C-19C4289A313E}" destId="{F54813EE-85ED-43A6-974B-37D4CC8D0B49}" srcOrd="3" destOrd="0" presId="urn:microsoft.com/office/officeart/2005/8/layout/orgChart1"/>
    <dgm:cxn modelId="{BE3D961F-9305-4F0D-8FAF-F9F8B00BED56}" type="presParOf" srcId="{F54813EE-85ED-43A6-974B-37D4CC8D0B49}" destId="{724E3805-F78A-41CB-A4FE-E017C12E631A}" srcOrd="0" destOrd="0" presId="urn:microsoft.com/office/officeart/2005/8/layout/orgChart1"/>
    <dgm:cxn modelId="{18D0D591-7C97-49E6-A6BB-1FF4AA426CFE}" type="presParOf" srcId="{724E3805-F78A-41CB-A4FE-E017C12E631A}" destId="{7CE76325-6C16-492E-85A8-316E838A4374}" srcOrd="0" destOrd="0" presId="urn:microsoft.com/office/officeart/2005/8/layout/orgChart1"/>
    <dgm:cxn modelId="{9235E69E-3017-494F-8DFE-DB66CB20B030}" type="presParOf" srcId="{724E3805-F78A-41CB-A4FE-E017C12E631A}" destId="{597441D2-E207-4DD5-B522-78AC276343B4}" srcOrd="1" destOrd="0" presId="urn:microsoft.com/office/officeart/2005/8/layout/orgChart1"/>
    <dgm:cxn modelId="{AB4FE831-8C83-4FBD-896F-D29084D43FC6}" type="presParOf" srcId="{F54813EE-85ED-43A6-974B-37D4CC8D0B49}" destId="{54F336EF-E61E-4DED-8EC7-A4C2FA016353}" srcOrd="1" destOrd="0" presId="urn:microsoft.com/office/officeart/2005/8/layout/orgChart1"/>
    <dgm:cxn modelId="{7D4A1FC9-7EFE-4B96-934B-6CEAED2FCC98}" type="presParOf" srcId="{54F336EF-E61E-4DED-8EC7-A4C2FA016353}" destId="{EC554072-3270-4284-AEF2-7124444C4604}" srcOrd="0" destOrd="0" presId="urn:microsoft.com/office/officeart/2005/8/layout/orgChart1"/>
    <dgm:cxn modelId="{83D6BF4D-80F9-46D3-9F29-55B464201B16}" type="presParOf" srcId="{54F336EF-E61E-4DED-8EC7-A4C2FA016353}" destId="{7EB02496-2E80-49C2-BA61-E81E0DA858FA}" srcOrd="1" destOrd="0" presId="urn:microsoft.com/office/officeart/2005/8/layout/orgChart1"/>
    <dgm:cxn modelId="{A2205745-367F-4594-B3F3-FD429BE0711D}" type="presParOf" srcId="{7EB02496-2E80-49C2-BA61-E81E0DA858FA}" destId="{2128B5EE-DE4F-42D5-84AC-F0D2BF30B7A1}" srcOrd="0" destOrd="0" presId="urn:microsoft.com/office/officeart/2005/8/layout/orgChart1"/>
    <dgm:cxn modelId="{A8E53DD5-23C8-4EDD-9F65-9ECF6462178C}" type="presParOf" srcId="{2128B5EE-DE4F-42D5-84AC-F0D2BF30B7A1}" destId="{50DB0EA4-9E24-421D-847C-18AAF3F370DD}" srcOrd="0" destOrd="0" presId="urn:microsoft.com/office/officeart/2005/8/layout/orgChart1"/>
    <dgm:cxn modelId="{92AC5377-F8C9-4594-AA2F-11111C244ADD}" type="presParOf" srcId="{2128B5EE-DE4F-42D5-84AC-F0D2BF30B7A1}" destId="{BF3FE8F9-DD7B-4B65-808A-F69F12CC2AAB}" srcOrd="1" destOrd="0" presId="urn:microsoft.com/office/officeart/2005/8/layout/orgChart1"/>
    <dgm:cxn modelId="{7BC05378-26C9-4B41-B6E7-E3C6BB89D7B5}" type="presParOf" srcId="{7EB02496-2E80-49C2-BA61-E81E0DA858FA}" destId="{3A854BCC-8E3F-4906-B9A3-5D96170255C1}" srcOrd="1" destOrd="0" presId="urn:microsoft.com/office/officeart/2005/8/layout/orgChart1"/>
    <dgm:cxn modelId="{FB6D383E-77D5-46E0-A1A7-99D6F20BF717}" type="presParOf" srcId="{7EB02496-2E80-49C2-BA61-E81E0DA858FA}" destId="{11A22C98-C8FE-4532-B15F-727F72E2F82F}" srcOrd="2" destOrd="0" presId="urn:microsoft.com/office/officeart/2005/8/layout/orgChart1"/>
    <dgm:cxn modelId="{06710654-6524-4DE2-8B3C-DB617CFA2FE5}" type="presParOf" srcId="{F54813EE-85ED-43A6-974B-37D4CC8D0B49}" destId="{A09D1D3B-D75B-499E-9A0E-5BCD7199A12B}" srcOrd="2" destOrd="0" presId="urn:microsoft.com/office/officeart/2005/8/layout/orgChart1"/>
    <dgm:cxn modelId="{32D620EE-034F-445E-8FE3-55E0DAE9FFBA}" type="presParOf" srcId="{86C9D92D-1459-434E-968C-19C4289A313E}" destId="{ECA4893C-0A62-49F6-BD9A-AA494F711BAB}" srcOrd="4" destOrd="0" presId="urn:microsoft.com/office/officeart/2005/8/layout/orgChart1"/>
    <dgm:cxn modelId="{71D3B0C5-8549-4DAC-B62A-453D530EE017}" type="presParOf" srcId="{86C9D92D-1459-434E-968C-19C4289A313E}" destId="{C3CE7676-F2FF-4E1B-9A12-3672019EE61C}" srcOrd="5" destOrd="0" presId="urn:microsoft.com/office/officeart/2005/8/layout/orgChart1"/>
    <dgm:cxn modelId="{4C73657F-D6D7-415C-B4CB-93EEEF7FD356}" type="presParOf" srcId="{C3CE7676-F2FF-4E1B-9A12-3672019EE61C}" destId="{C338DFD2-4F4C-425B-8DAF-D7FAC8A11894}" srcOrd="0" destOrd="0" presId="urn:microsoft.com/office/officeart/2005/8/layout/orgChart1"/>
    <dgm:cxn modelId="{AFD2462D-9987-4D83-B46C-86AAAC354FA6}" type="presParOf" srcId="{C338DFD2-4F4C-425B-8DAF-D7FAC8A11894}" destId="{0BF7FE06-45AC-409B-BD98-FC82E9EF1DD9}" srcOrd="0" destOrd="0" presId="urn:microsoft.com/office/officeart/2005/8/layout/orgChart1"/>
    <dgm:cxn modelId="{FF6792C3-6704-4ED7-811F-32D6EDF674C4}" type="presParOf" srcId="{C338DFD2-4F4C-425B-8DAF-D7FAC8A11894}" destId="{08EC81CC-39B2-471E-9DD3-69A6EF489C89}" srcOrd="1" destOrd="0" presId="urn:microsoft.com/office/officeart/2005/8/layout/orgChart1"/>
    <dgm:cxn modelId="{B4CC3A88-8F0D-4E09-B995-36982FDB6BC5}" type="presParOf" srcId="{C3CE7676-F2FF-4E1B-9A12-3672019EE61C}" destId="{47F54CB3-338B-40BB-A914-E530E94DC28F}" srcOrd="1" destOrd="0" presId="urn:microsoft.com/office/officeart/2005/8/layout/orgChart1"/>
    <dgm:cxn modelId="{0D270D05-AFEC-44CA-82C2-19D77BE55214}" type="presParOf" srcId="{47F54CB3-338B-40BB-A914-E530E94DC28F}" destId="{4272CCF4-AB63-4E3B-B36B-3ECBEFBA351F}" srcOrd="0" destOrd="0" presId="urn:microsoft.com/office/officeart/2005/8/layout/orgChart1"/>
    <dgm:cxn modelId="{1DF5D9EE-B4C1-4288-B529-9BB6CB34FB03}" type="presParOf" srcId="{47F54CB3-338B-40BB-A914-E530E94DC28F}" destId="{9771DC96-3583-4FD0-9EC8-E3E4F85BE317}" srcOrd="1" destOrd="0" presId="urn:microsoft.com/office/officeart/2005/8/layout/orgChart1"/>
    <dgm:cxn modelId="{E2CDA9C5-3F24-4F29-BCE0-1101378E2244}" type="presParOf" srcId="{9771DC96-3583-4FD0-9EC8-E3E4F85BE317}" destId="{36C6BC79-2F0D-47C0-92EB-F743031D52DF}" srcOrd="0" destOrd="0" presId="urn:microsoft.com/office/officeart/2005/8/layout/orgChart1"/>
    <dgm:cxn modelId="{2DD79B23-7700-4A19-9B5C-09901B87F2DE}" type="presParOf" srcId="{36C6BC79-2F0D-47C0-92EB-F743031D52DF}" destId="{897A0D9D-0CAB-4AB9-B49E-36BF9E373252}" srcOrd="0" destOrd="0" presId="urn:microsoft.com/office/officeart/2005/8/layout/orgChart1"/>
    <dgm:cxn modelId="{ADBD3E48-B91D-49E2-AFAD-DC1FAA049F1B}" type="presParOf" srcId="{36C6BC79-2F0D-47C0-92EB-F743031D52DF}" destId="{CCAE054D-DA26-4583-A83B-7F4B33A291A6}" srcOrd="1" destOrd="0" presId="urn:microsoft.com/office/officeart/2005/8/layout/orgChart1"/>
    <dgm:cxn modelId="{8C1D2A6C-FC7B-48A2-84F7-03E483FADD05}" type="presParOf" srcId="{9771DC96-3583-4FD0-9EC8-E3E4F85BE317}" destId="{6C7C2F07-40BA-45B8-B3D3-A31A78AD6697}" srcOrd="1" destOrd="0" presId="urn:microsoft.com/office/officeart/2005/8/layout/orgChart1"/>
    <dgm:cxn modelId="{48804367-EA2D-415A-8BAF-E04493A65480}" type="presParOf" srcId="{9771DC96-3583-4FD0-9EC8-E3E4F85BE317}" destId="{FAFC7F7D-5448-4D05-991C-83E1DFF1B167}" srcOrd="2" destOrd="0" presId="urn:microsoft.com/office/officeart/2005/8/layout/orgChart1"/>
    <dgm:cxn modelId="{C2FFE5DF-9919-4B29-B355-F5F8901434EC}" type="presParOf" srcId="{C3CE7676-F2FF-4E1B-9A12-3672019EE61C}" destId="{66EF1DA7-208B-469D-BB71-69C50839F1E8}" srcOrd="2" destOrd="0" presId="urn:microsoft.com/office/officeart/2005/8/layout/orgChart1"/>
    <dgm:cxn modelId="{446D2883-DE90-4EBD-B8E6-DA2989C8D3A0}" type="presParOf" srcId="{BCEC9D3C-6665-4736-AA04-40F194DCC408}" destId="{569BF27E-2204-484F-99B2-E778ADDF2AB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8D8B02-329F-4E09-A4F9-570EDAF897E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C0FCCFE-170F-4C5B-9EF0-7BEA37732F84}">
      <dgm:prSet phldrT="[Text]"/>
      <dgm:spPr>
        <a:solidFill>
          <a:schemeClr val="accent1"/>
        </a:solidFill>
      </dgm:spPr>
      <dgm:t>
        <a:bodyPr/>
        <a:lstStyle/>
        <a:p>
          <a:r>
            <a:rPr lang="en-US" dirty="0" smtClean="0">
              <a:solidFill>
                <a:schemeClr val="bg1"/>
              </a:solidFill>
            </a:rPr>
            <a:t>Capital Project</a:t>
          </a:r>
          <a:endParaRPr lang="en-US" dirty="0">
            <a:solidFill>
              <a:schemeClr val="bg1"/>
            </a:solidFill>
          </a:endParaRPr>
        </a:p>
      </dgm:t>
    </dgm:pt>
    <dgm:pt modelId="{1C9FD913-BA13-473E-B727-C863DC740145}" type="parTrans" cxnId="{403D321E-5492-4335-B231-72A828D7BD97}">
      <dgm:prSet/>
      <dgm:spPr/>
      <dgm:t>
        <a:bodyPr/>
        <a:lstStyle/>
        <a:p>
          <a:endParaRPr lang="en-US"/>
        </a:p>
      </dgm:t>
    </dgm:pt>
    <dgm:pt modelId="{2E33D683-5191-4DD8-9B26-2F283A20537C}" type="sibTrans" cxnId="{403D321E-5492-4335-B231-72A828D7BD97}">
      <dgm:prSet/>
      <dgm:spPr/>
      <dgm:t>
        <a:bodyPr/>
        <a:lstStyle/>
        <a:p>
          <a:endParaRPr lang="en-US" dirty="0"/>
        </a:p>
      </dgm:t>
    </dgm:pt>
    <dgm:pt modelId="{36B27ACB-2984-4167-BB58-47741B84EFBC}">
      <dgm:prSet phldrT="[Text]"/>
      <dgm:spPr/>
      <dgm:t>
        <a:bodyPr/>
        <a:lstStyle/>
        <a:p>
          <a:r>
            <a:rPr lang="en-US" dirty="0" smtClean="0"/>
            <a:t>Manage Project</a:t>
          </a:r>
          <a:endParaRPr lang="en-US" dirty="0"/>
        </a:p>
      </dgm:t>
    </dgm:pt>
    <dgm:pt modelId="{3FA57BC2-68D8-4BC3-983B-FA16F0B09E04}" type="parTrans" cxnId="{4A98F23D-ECFE-403A-B6E5-F3A570785706}">
      <dgm:prSet/>
      <dgm:spPr/>
      <dgm:t>
        <a:bodyPr/>
        <a:lstStyle/>
        <a:p>
          <a:endParaRPr lang="en-US"/>
        </a:p>
      </dgm:t>
    </dgm:pt>
    <dgm:pt modelId="{45DDC274-7863-48BE-AB80-6DBCC961C195}" type="sibTrans" cxnId="{4A98F23D-ECFE-403A-B6E5-F3A570785706}">
      <dgm:prSet/>
      <dgm:spPr/>
      <dgm:t>
        <a:bodyPr/>
        <a:lstStyle/>
        <a:p>
          <a:endParaRPr lang="en-US"/>
        </a:p>
      </dgm:t>
    </dgm:pt>
    <dgm:pt modelId="{8240DCD9-EC31-441F-AF2C-4BBABE7F0D0E}">
      <dgm:prSet phldrT="[Text]"/>
      <dgm:spPr/>
      <dgm:t>
        <a:bodyPr/>
        <a:lstStyle/>
        <a:p>
          <a:r>
            <a:rPr lang="en-US" dirty="0" smtClean="0"/>
            <a:t>Asset completed with associated value</a:t>
          </a:r>
          <a:endParaRPr lang="en-US" dirty="0"/>
        </a:p>
      </dgm:t>
    </dgm:pt>
    <dgm:pt modelId="{DDDEDFF1-E322-48F9-BC2B-C390DC951C1F}" type="parTrans" cxnId="{0A6A1942-848A-408F-8FE3-0855DF76F407}">
      <dgm:prSet/>
      <dgm:spPr/>
      <dgm:t>
        <a:bodyPr/>
        <a:lstStyle/>
        <a:p>
          <a:endParaRPr lang="en-US"/>
        </a:p>
      </dgm:t>
    </dgm:pt>
    <dgm:pt modelId="{1BEBC148-360A-484A-B31C-923892DD05D8}" type="sibTrans" cxnId="{0A6A1942-848A-408F-8FE3-0855DF76F407}">
      <dgm:prSet/>
      <dgm:spPr/>
      <dgm:t>
        <a:bodyPr/>
        <a:lstStyle/>
        <a:p>
          <a:endParaRPr lang="en-US"/>
        </a:p>
      </dgm:t>
    </dgm:pt>
    <dgm:pt modelId="{9EAA0355-2D57-46CD-94BC-3C0DF4EAB6EE}">
      <dgm:prSet phldrT="[Text]"/>
      <dgm:spPr>
        <a:solidFill>
          <a:schemeClr val="accent1"/>
        </a:solidFill>
      </dgm:spPr>
      <dgm:t>
        <a:bodyPr/>
        <a:lstStyle/>
        <a:p>
          <a:r>
            <a:rPr lang="en-US" dirty="0" smtClean="0">
              <a:solidFill>
                <a:schemeClr val="bg1"/>
              </a:solidFill>
            </a:rPr>
            <a:t>Project Action Capitalization</a:t>
          </a:r>
          <a:endParaRPr lang="en-US" dirty="0">
            <a:solidFill>
              <a:schemeClr val="bg1"/>
            </a:solidFill>
          </a:endParaRPr>
        </a:p>
      </dgm:t>
    </dgm:pt>
    <dgm:pt modelId="{62A9410A-03D7-45A3-919D-F476174F9F4F}" type="parTrans" cxnId="{D4E2BFA6-5D9A-478D-92F0-C1D7C56A15D9}">
      <dgm:prSet/>
      <dgm:spPr/>
      <dgm:t>
        <a:bodyPr/>
        <a:lstStyle/>
        <a:p>
          <a:endParaRPr lang="en-US"/>
        </a:p>
      </dgm:t>
    </dgm:pt>
    <dgm:pt modelId="{B7462E79-10CA-4818-ADC7-A024ACB848FC}" type="sibTrans" cxnId="{D4E2BFA6-5D9A-478D-92F0-C1D7C56A15D9}">
      <dgm:prSet/>
      <dgm:spPr/>
      <dgm:t>
        <a:bodyPr/>
        <a:lstStyle/>
        <a:p>
          <a:endParaRPr lang="en-US" dirty="0"/>
        </a:p>
      </dgm:t>
    </dgm:pt>
    <dgm:pt modelId="{C41F9BDB-5E4A-43B7-A9DE-063373417C3D}">
      <dgm:prSet phldrT="[Text]"/>
      <dgm:spPr/>
      <dgm:t>
        <a:bodyPr/>
        <a:lstStyle/>
        <a:p>
          <a:r>
            <a:rPr lang="en-US" dirty="0" smtClean="0"/>
            <a:t>Identify Asset Number</a:t>
          </a:r>
          <a:endParaRPr lang="en-US" dirty="0"/>
        </a:p>
      </dgm:t>
    </dgm:pt>
    <dgm:pt modelId="{6E5A4AAD-6BCC-413F-8125-E84E7C44C616}" type="parTrans" cxnId="{8246B651-A142-411D-BB73-19677DBE6591}">
      <dgm:prSet/>
      <dgm:spPr/>
      <dgm:t>
        <a:bodyPr/>
        <a:lstStyle/>
        <a:p>
          <a:endParaRPr lang="en-US"/>
        </a:p>
      </dgm:t>
    </dgm:pt>
    <dgm:pt modelId="{2D0B6818-5E1F-4DC7-9413-58B3BBF70153}" type="sibTrans" cxnId="{8246B651-A142-411D-BB73-19677DBE6591}">
      <dgm:prSet/>
      <dgm:spPr/>
      <dgm:t>
        <a:bodyPr/>
        <a:lstStyle/>
        <a:p>
          <a:endParaRPr lang="en-US"/>
        </a:p>
      </dgm:t>
    </dgm:pt>
    <dgm:pt modelId="{5E1CCFDD-ACE6-49C8-8009-FC8CD933755C}">
      <dgm:prSet phldrT="[Text]"/>
      <dgm:spPr>
        <a:solidFill>
          <a:schemeClr val="accent1"/>
        </a:solidFill>
      </dgm:spPr>
      <dgm:t>
        <a:bodyPr/>
        <a:lstStyle/>
        <a:p>
          <a:r>
            <a:rPr lang="en-US" dirty="0" smtClean="0">
              <a:solidFill>
                <a:schemeClr val="bg1"/>
              </a:solidFill>
            </a:rPr>
            <a:t>QAD Fixed Asset</a:t>
          </a:r>
          <a:endParaRPr lang="en-US" dirty="0">
            <a:solidFill>
              <a:schemeClr val="bg1"/>
            </a:solidFill>
          </a:endParaRPr>
        </a:p>
      </dgm:t>
    </dgm:pt>
    <dgm:pt modelId="{13989132-097E-4190-BD17-E0DA1F09E589}" type="parTrans" cxnId="{64D6AD66-28EA-46C0-8A4E-90E508BDBEDB}">
      <dgm:prSet/>
      <dgm:spPr/>
      <dgm:t>
        <a:bodyPr/>
        <a:lstStyle/>
        <a:p>
          <a:endParaRPr lang="en-US"/>
        </a:p>
      </dgm:t>
    </dgm:pt>
    <dgm:pt modelId="{AC113BA3-F38B-4C95-B029-F1221A3FC2F3}" type="sibTrans" cxnId="{64D6AD66-28EA-46C0-8A4E-90E508BDBEDB}">
      <dgm:prSet/>
      <dgm:spPr/>
      <dgm:t>
        <a:bodyPr/>
        <a:lstStyle/>
        <a:p>
          <a:endParaRPr lang="en-US"/>
        </a:p>
      </dgm:t>
    </dgm:pt>
    <dgm:pt modelId="{76EA509D-CEEC-4DCF-BBAB-E07181F6DA58}">
      <dgm:prSet phldrT="[Text]"/>
      <dgm:spPr/>
      <dgm:t>
        <a:bodyPr/>
        <a:lstStyle/>
        <a:p>
          <a:r>
            <a:rPr lang="en-US" dirty="0" smtClean="0"/>
            <a:t>New Asset passed to Fixed Asset module</a:t>
          </a:r>
          <a:endParaRPr lang="en-US" dirty="0"/>
        </a:p>
      </dgm:t>
    </dgm:pt>
    <dgm:pt modelId="{8477F645-A0C3-4863-BD9D-29AAACF78226}" type="parTrans" cxnId="{2D3111DB-3A5D-4BCD-9929-929023E679CC}">
      <dgm:prSet/>
      <dgm:spPr/>
      <dgm:t>
        <a:bodyPr/>
        <a:lstStyle/>
        <a:p>
          <a:endParaRPr lang="en-US"/>
        </a:p>
      </dgm:t>
    </dgm:pt>
    <dgm:pt modelId="{AE07E3F7-2678-4C6C-9489-D7B1F3E45526}" type="sibTrans" cxnId="{2D3111DB-3A5D-4BCD-9929-929023E679CC}">
      <dgm:prSet/>
      <dgm:spPr/>
      <dgm:t>
        <a:bodyPr/>
        <a:lstStyle/>
        <a:p>
          <a:endParaRPr lang="en-US"/>
        </a:p>
      </dgm:t>
    </dgm:pt>
    <dgm:pt modelId="{07642FE2-6285-426E-8157-FD060C595568}">
      <dgm:prSet phldrT="[Text]"/>
      <dgm:spPr/>
      <dgm:t>
        <a:bodyPr/>
        <a:lstStyle/>
        <a:p>
          <a:r>
            <a:rPr lang="en-US" dirty="0" smtClean="0"/>
            <a:t>Acquisition cost</a:t>
          </a:r>
          <a:endParaRPr lang="en-US" dirty="0"/>
        </a:p>
      </dgm:t>
    </dgm:pt>
    <dgm:pt modelId="{98BD5489-2204-4FDA-8A3D-9DEBA3C60E20}" type="parTrans" cxnId="{BE0C800C-2656-4C01-8E93-B92B0FF7AC43}">
      <dgm:prSet/>
      <dgm:spPr/>
      <dgm:t>
        <a:bodyPr/>
        <a:lstStyle/>
        <a:p>
          <a:endParaRPr lang="en-US"/>
        </a:p>
      </dgm:t>
    </dgm:pt>
    <dgm:pt modelId="{54014127-7201-484B-B0BA-219987FC2CDE}" type="sibTrans" cxnId="{BE0C800C-2656-4C01-8E93-B92B0FF7AC43}">
      <dgm:prSet/>
      <dgm:spPr/>
      <dgm:t>
        <a:bodyPr/>
        <a:lstStyle/>
        <a:p>
          <a:endParaRPr lang="en-US"/>
        </a:p>
      </dgm:t>
    </dgm:pt>
    <dgm:pt modelId="{38154C6E-1C9F-4F89-9856-4620F4F229F8}">
      <dgm:prSet phldrT="[Text]"/>
      <dgm:spPr/>
      <dgm:t>
        <a:bodyPr/>
        <a:lstStyle/>
        <a:p>
          <a:r>
            <a:rPr lang="en-US" dirty="0" smtClean="0"/>
            <a:t>Location</a:t>
          </a:r>
          <a:endParaRPr lang="en-US" dirty="0"/>
        </a:p>
      </dgm:t>
    </dgm:pt>
    <dgm:pt modelId="{EC74C2D1-12C2-4047-99BA-871625FB2186}" type="parTrans" cxnId="{24670947-4231-4B2A-A604-C583B0F4DE6C}">
      <dgm:prSet/>
      <dgm:spPr/>
      <dgm:t>
        <a:bodyPr/>
        <a:lstStyle/>
        <a:p>
          <a:endParaRPr lang="en-US"/>
        </a:p>
      </dgm:t>
    </dgm:pt>
    <dgm:pt modelId="{337733DB-3A2E-4256-A3C8-CFB834268A41}" type="sibTrans" cxnId="{24670947-4231-4B2A-A604-C583B0F4DE6C}">
      <dgm:prSet/>
      <dgm:spPr/>
      <dgm:t>
        <a:bodyPr/>
        <a:lstStyle/>
        <a:p>
          <a:endParaRPr lang="en-US"/>
        </a:p>
      </dgm:t>
    </dgm:pt>
    <dgm:pt modelId="{F5C145CB-2AF0-4BF2-8F43-821105A417C6}">
      <dgm:prSet phldrT="[Text]"/>
      <dgm:spPr/>
      <dgm:t>
        <a:bodyPr/>
        <a:lstStyle/>
        <a:p>
          <a:r>
            <a:rPr lang="en-US" dirty="0" smtClean="0"/>
            <a:t>Class</a:t>
          </a:r>
          <a:endParaRPr lang="en-US" dirty="0"/>
        </a:p>
      </dgm:t>
    </dgm:pt>
    <dgm:pt modelId="{1C967FFA-D381-4089-870C-02C0EB5DED0D}" type="parTrans" cxnId="{21CCA5C1-C5BC-4105-A6C3-86202F1859C4}">
      <dgm:prSet/>
      <dgm:spPr/>
      <dgm:t>
        <a:bodyPr/>
        <a:lstStyle/>
        <a:p>
          <a:endParaRPr lang="en-US"/>
        </a:p>
      </dgm:t>
    </dgm:pt>
    <dgm:pt modelId="{A23DB523-4D82-4D53-B938-5DA1D1E347E8}" type="sibTrans" cxnId="{21CCA5C1-C5BC-4105-A6C3-86202F1859C4}">
      <dgm:prSet/>
      <dgm:spPr/>
      <dgm:t>
        <a:bodyPr/>
        <a:lstStyle/>
        <a:p>
          <a:endParaRPr lang="en-US"/>
        </a:p>
      </dgm:t>
    </dgm:pt>
    <dgm:pt modelId="{89EE67CE-65E7-4C4D-8C05-8D6B5BACE18D}">
      <dgm:prSet phldrT="[Text]"/>
      <dgm:spPr/>
      <dgm:t>
        <a:bodyPr/>
        <a:lstStyle/>
        <a:p>
          <a:endParaRPr lang="en-US" dirty="0"/>
        </a:p>
      </dgm:t>
    </dgm:pt>
    <dgm:pt modelId="{66982825-9E7B-43CD-ACCA-79061E0BCCF8}" type="parTrans" cxnId="{3CC26A9F-7249-4C35-9071-B4377C429B1A}">
      <dgm:prSet/>
      <dgm:spPr/>
      <dgm:t>
        <a:bodyPr/>
        <a:lstStyle/>
        <a:p>
          <a:endParaRPr lang="en-US"/>
        </a:p>
      </dgm:t>
    </dgm:pt>
    <dgm:pt modelId="{45ABFFA7-8CF9-44ED-93D2-0AA42543AF67}" type="sibTrans" cxnId="{3CC26A9F-7249-4C35-9071-B4377C429B1A}">
      <dgm:prSet/>
      <dgm:spPr/>
      <dgm:t>
        <a:bodyPr/>
        <a:lstStyle/>
        <a:p>
          <a:endParaRPr lang="en-US"/>
        </a:p>
      </dgm:t>
    </dgm:pt>
    <dgm:pt modelId="{3C90FD89-FC8A-4FAB-9EAA-61316E5BC67C}">
      <dgm:prSet phldrT="[Text]"/>
      <dgm:spPr/>
      <dgm:t>
        <a:bodyPr/>
        <a:lstStyle/>
        <a:p>
          <a:r>
            <a:rPr lang="en-US" dirty="0" smtClean="0"/>
            <a:t>Track all Cost</a:t>
          </a:r>
          <a:endParaRPr lang="en-US" dirty="0"/>
        </a:p>
      </dgm:t>
    </dgm:pt>
    <dgm:pt modelId="{E27972BA-4126-4D7F-A6C9-C3252C4CA59C}" type="parTrans" cxnId="{BEE21EC0-CC2B-4E28-A9BD-F6F08D75E334}">
      <dgm:prSet/>
      <dgm:spPr/>
      <dgm:t>
        <a:bodyPr/>
        <a:lstStyle/>
        <a:p>
          <a:endParaRPr lang="en-US"/>
        </a:p>
      </dgm:t>
    </dgm:pt>
    <dgm:pt modelId="{C23742E8-3805-4177-8820-55E8C2B7065C}" type="sibTrans" cxnId="{BEE21EC0-CC2B-4E28-A9BD-F6F08D75E334}">
      <dgm:prSet/>
      <dgm:spPr/>
      <dgm:t>
        <a:bodyPr/>
        <a:lstStyle/>
        <a:p>
          <a:endParaRPr lang="en-US"/>
        </a:p>
      </dgm:t>
    </dgm:pt>
    <dgm:pt modelId="{C555B376-729F-4CE9-8BC4-2B280580ECDD}">
      <dgm:prSet phldrT="[Text]"/>
      <dgm:spPr/>
      <dgm:t>
        <a:bodyPr/>
        <a:lstStyle/>
        <a:p>
          <a:r>
            <a:rPr lang="en-US" dirty="0" smtClean="0"/>
            <a:t>Trailing Charges</a:t>
          </a:r>
          <a:endParaRPr lang="en-US" dirty="0"/>
        </a:p>
      </dgm:t>
    </dgm:pt>
    <dgm:pt modelId="{534D6B56-9A73-4E56-9947-1CDE5289F80B}" type="parTrans" cxnId="{B3E8D540-49E5-46BC-883D-01F0B416ACBC}">
      <dgm:prSet/>
      <dgm:spPr/>
      <dgm:t>
        <a:bodyPr/>
        <a:lstStyle/>
        <a:p>
          <a:endParaRPr lang="en-US"/>
        </a:p>
      </dgm:t>
    </dgm:pt>
    <dgm:pt modelId="{CB9DE614-66E3-4BC1-AFAC-B0C6C37BBF0D}" type="sibTrans" cxnId="{B3E8D540-49E5-46BC-883D-01F0B416ACBC}">
      <dgm:prSet/>
      <dgm:spPr/>
      <dgm:t>
        <a:bodyPr/>
        <a:lstStyle/>
        <a:p>
          <a:endParaRPr lang="en-US"/>
        </a:p>
      </dgm:t>
    </dgm:pt>
    <dgm:pt modelId="{78C2687D-1DFD-4C8A-9B9B-159B3D6A41CD}">
      <dgm:prSet phldrT="[Text]"/>
      <dgm:spPr/>
      <dgm:t>
        <a:bodyPr/>
        <a:lstStyle/>
        <a:p>
          <a:r>
            <a:rPr lang="en-US" dirty="0" smtClean="0"/>
            <a:t>Asset depreciation</a:t>
          </a:r>
          <a:endParaRPr lang="en-US" dirty="0"/>
        </a:p>
      </dgm:t>
    </dgm:pt>
    <dgm:pt modelId="{62F467FC-D3E9-4AC7-80A4-A2C419AD6946}" type="parTrans" cxnId="{2711F329-D6DD-4A51-952C-E4E0774F66C4}">
      <dgm:prSet/>
      <dgm:spPr/>
      <dgm:t>
        <a:bodyPr/>
        <a:lstStyle/>
        <a:p>
          <a:endParaRPr lang="en-US"/>
        </a:p>
      </dgm:t>
    </dgm:pt>
    <dgm:pt modelId="{C1ECCC6E-680D-452D-85D0-508DFAC6949A}" type="sibTrans" cxnId="{2711F329-D6DD-4A51-952C-E4E0774F66C4}">
      <dgm:prSet/>
      <dgm:spPr/>
      <dgm:t>
        <a:bodyPr/>
        <a:lstStyle/>
        <a:p>
          <a:endParaRPr lang="en-US"/>
        </a:p>
      </dgm:t>
    </dgm:pt>
    <dgm:pt modelId="{DDEFEC55-525B-4AE3-8680-D5ABEDFCBD56}">
      <dgm:prSet/>
      <dgm:spPr/>
      <dgm:t>
        <a:bodyPr/>
        <a:lstStyle/>
        <a:p>
          <a:r>
            <a:rPr lang="en-US" dirty="0" smtClean="0"/>
            <a:t>Cost basis adjusted</a:t>
          </a:r>
          <a:endParaRPr lang="en-US" dirty="0"/>
        </a:p>
      </dgm:t>
    </dgm:pt>
    <dgm:pt modelId="{163C4E2D-C90E-4BEB-A992-152A80CB4B8C}" type="parTrans" cxnId="{913F9FA6-334F-4D45-855A-A4CF758C9863}">
      <dgm:prSet/>
      <dgm:spPr/>
      <dgm:t>
        <a:bodyPr/>
        <a:lstStyle/>
        <a:p>
          <a:endParaRPr lang="en-US"/>
        </a:p>
      </dgm:t>
    </dgm:pt>
    <dgm:pt modelId="{5F3FC50E-E52D-412D-BC8B-5775AFB72FDE}" type="sibTrans" cxnId="{913F9FA6-334F-4D45-855A-A4CF758C9863}">
      <dgm:prSet/>
      <dgm:spPr/>
      <dgm:t>
        <a:bodyPr/>
        <a:lstStyle/>
        <a:p>
          <a:endParaRPr lang="en-US"/>
        </a:p>
      </dgm:t>
    </dgm:pt>
    <dgm:pt modelId="{F1C47266-E52A-4025-AAA4-B4231C0D5B3D}" type="pres">
      <dgm:prSet presAssocID="{458D8B02-329F-4E09-A4F9-570EDAF897E9}" presName="Name0" presStyleCnt="0">
        <dgm:presLayoutVars>
          <dgm:dir/>
          <dgm:animLvl val="lvl"/>
          <dgm:resizeHandles val="exact"/>
        </dgm:presLayoutVars>
      </dgm:prSet>
      <dgm:spPr/>
      <dgm:t>
        <a:bodyPr/>
        <a:lstStyle/>
        <a:p>
          <a:endParaRPr lang="en-US"/>
        </a:p>
      </dgm:t>
    </dgm:pt>
    <dgm:pt modelId="{8393E3F9-75F6-4377-883F-19A4FBCD687C}" type="pres">
      <dgm:prSet presAssocID="{458D8B02-329F-4E09-A4F9-570EDAF897E9}" presName="tSp" presStyleCnt="0"/>
      <dgm:spPr/>
    </dgm:pt>
    <dgm:pt modelId="{149E41D4-FC96-46EF-A3E3-5EE9540C8CEF}" type="pres">
      <dgm:prSet presAssocID="{458D8B02-329F-4E09-A4F9-570EDAF897E9}" presName="bSp" presStyleCnt="0"/>
      <dgm:spPr/>
    </dgm:pt>
    <dgm:pt modelId="{819F58FF-F150-4E9B-B06B-F0563C28E816}" type="pres">
      <dgm:prSet presAssocID="{458D8B02-329F-4E09-A4F9-570EDAF897E9}" presName="process" presStyleCnt="0"/>
      <dgm:spPr/>
    </dgm:pt>
    <dgm:pt modelId="{E225DA1C-61F6-4A52-ABB9-AB17F20A0218}" type="pres">
      <dgm:prSet presAssocID="{BC0FCCFE-170F-4C5B-9EF0-7BEA37732F84}" presName="composite1" presStyleCnt="0"/>
      <dgm:spPr/>
    </dgm:pt>
    <dgm:pt modelId="{705B1B65-003C-4B9C-A4DE-7B421501CE41}" type="pres">
      <dgm:prSet presAssocID="{BC0FCCFE-170F-4C5B-9EF0-7BEA37732F84}" presName="dummyNode1" presStyleLbl="node1" presStyleIdx="0" presStyleCnt="3"/>
      <dgm:spPr/>
    </dgm:pt>
    <dgm:pt modelId="{361EFB81-A6CB-47BA-8971-BEB2F5CAAF7C}" type="pres">
      <dgm:prSet presAssocID="{BC0FCCFE-170F-4C5B-9EF0-7BEA37732F84}" presName="childNode1" presStyleLbl="bgAcc1" presStyleIdx="0" presStyleCnt="3">
        <dgm:presLayoutVars>
          <dgm:bulletEnabled val="1"/>
        </dgm:presLayoutVars>
      </dgm:prSet>
      <dgm:spPr/>
      <dgm:t>
        <a:bodyPr/>
        <a:lstStyle/>
        <a:p>
          <a:endParaRPr lang="en-US"/>
        </a:p>
      </dgm:t>
    </dgm:pt>
    <dgm:pt modelId="{393066D3-7278-4A48-8BF0-1D6037F5A006}" type="pres">
      <dgm:prSet presAssocID="{BC0FCCFE-170F-4C5B-9EF0-7BEA37732F84}" presName="childNode1tx" presStyleLbl="bgAcc1" presStyleIdx="0" presStyleCnt="3">
        <dgm:presLayoutVars>
          <dgm:bulletEnabled val="1"/>
        </dgm:presLayoutVars>
      </dgm:prSet>
      <dgm:spPr/>
      <dgm:t>
        <a:bodyPr/>
        <a:lstStyle/>
        <a:p>
          <a:endParaRPr lang="en-US"/>
        </a:p>
      </dgm:t>
    </dgm:pt>
    <dgm:pt modelId="{FC5421A4-CF41-41E1-9565-2AE646BDF644}" type="pres">
      <dgm:prSet presAssocID="{BC0FCCFE-170F-4C5B-9EF0-7BEA37732F84}" presName="parentNode1" presStyleLbl="node1" presStyleIdx="0" presStyleCnt="3">
        <dgm:presLayoutVars>
          <dgm:chMax val="1"/>
          <dgm:bulletEnabled val="1"/>
        </dgm:presLayoutVars>
      </dgm:prSet>
      <dgm:spPr/>
      <dgm:t>
        <a:bodyPr/>
        <a:lstStyle/>
        <a:p>
          <a:endParaRPr lang="en-US"/>
        </a:p>
      </dgm:t>
    </dgm:pt>
    <dgm:pt modelId="{1D168E7E-E0A7-4F32-9728-B1F7D456E00E}" type="pres">
      <dgm:prSet presAssocID="{BC0FCCFE-170F-4C5B-9EF0-7BEA37732F84}" presName="connSite1" presStyleCnt="0"/>
      <dgm:spPr/>
    </dgm:pt>
    <dgm:pt modelId="{F2AF3DDD-B344-49E2-8F51-49C4C369A032}" type="pres">
      <dgm:prSet presAssocID="{2E33D683-5191-4DD8-9B26-2F283A20537C}" presName="Name9" presStyleLbl="sibTrans2D1" presStyleIdx="0" presStyleCnt="2"/>
      <dgm:spPr/>
      <dgm:t>
        <a:bodyPr/>
        <a:lstStyle/>
        <a:p>
          <a:endParaRPr lang="en-US"/>
        </a:p>
      </dgm:t>
    </dgm:pt>
    <dgm:pt modelId="{D7B267E9-78B9-498B-AD19-A510FB9D2776}" type="pres">
      <dgm:prSet presAssocID="{9EAA0355-2D57-46CD-94BC-3C0DF4EAB6EE}" presName="composite2" presStyleCnt="0"/>
      <dgm:spPr/>
    </dgm:pt>
    <dgm:pt modelId="{C8F4E157-1510-4305-AEA7-B4F16276E57E}" type="pres">
      <dgm:prSet presAssocID="{9EAA0355-2D57-46CD-94BC-3C0DF4EAB6EE}" presName="dummyNode2" presStyleLbl="node1" presStyleIdx="0" presStyleCnt="3"/>
      <dgm:spPr/>
    </dgm:pt>
    <dgm:pt modelId="{4B110DD7-2066-46C3-992C-1213AFEB05A6}" type="pres">
      <dgm:prSet presAssocID="{9EAA0355-2D57-46CD-94BC-3C0DF4EAB6EE}" presName="childNode2" presStyleLbl="bgAcc1" presStyleIdx="1" presStyleCnt="3">
        <dgm:presLayoutVars>
          <dgm:bulletEnabled val="1"/>
        </dgm:presLayoutVars>
      </dgm:prSet>
      <dgm:spPr/>
      <dgm:t>
        <a:bodyPr/>
        <a:lstStyle/>
        <a:p>
          <a:endParaRPr lang="en-US"/>
        </a:p>
      </dgm:t>
    </dgm:pt>
    <dgm:pt modelId="{2EC6AF19-0483-4138-BBC0-075A81156918}" type="pres">
      <dgm:prSet presAssocID="{9EAA0355-2D57-46CD-94BC-3C0DF4EAB6EE}" presName="childNode2tx" presStyleLbl="bgAcc1" presStyleIdx="1" presStyleCnt="3">
        <dgm:presLayoutVars>
          <dgm:bulletEnabled val="1"/>
        </dgm:presLayoutVars>
      </dgm:prSet>
      <dgm:spPr/>
      <dgm:t>
        <a:bodyPr/>
        <a:lstStyle/>
        <a:p>
          <a:endParaRPr lang="en-US"/>
        </a:p>
      </dgm:t>
    </dgm:pt>
    <dgm:pt modelId="{631BB0C0-5AD2-410D-875B-A9A85E9D7760}" type="pres">
      <dgm:prSet presAssocID="{9EAA0355-2D57-46CD-94BC-3C0DF4EAB6EE}" presName="parentNode2" presStyleLbl="node1" presStyleIdx="1" presStyleCnt="3">
        <dgm:presLayoutVars>
          <dgm:chMax val="0"/>
          <dgm:bulletEnabled val="1"/>
        </dgm:presLayoutVars>
      </dgm:prSet>
      <dgm:spPr/>
      <dgm:t>
        <a:bodyPr/>
        <a:lstStyle/>
        <a:p>
          <a:endParaRPr lang="en-US"/>
        </a:p>
      </dgm:t>
    </dgm:pt>
    <dgm:pt modelId="{420EAEE7-72FA-465E-A029-A9BB99CB3640}" type="pres">
      <dgm:prSet presAssocID="{9EAA0355-2D57-46CD-94BC-3C0DF4EAB6EE}" presName="connSite2" presStyleCnt="0"/>
      <dgm:spPr/>
    </dgm:pt>
    <dgm:pt modelId="{59793B70-948B-4FD8-8463-0D7A55B3AF6B}" type="pres">
      <dgm:prSet presAssocID="{B7462E79-10CA-4818-ADC7-A024ACB848FC}" presName="Name18" presStyleLbl="sibTrans2D1" presStyleIdx="1" presStyleCnt="2"/>
      <dgm:spPr/>
      <dgm:t>
        <a:bodyPr/>
        <a:lstStyle/>
        <a:p>
          <a:endParaRPr lang="en-US"/>
        </a:p>
      </dgm:t>
    </dgm:pt>
    <dgm:pt modelId="{031FA8D1-9635-4461-A0AD-BE6E9D037C77}" type="pres">
      <dgm:prSet presAssocID="{5E1CCFDD-ACE6-49C8-8009-FC8CD933755C}" presName="composite1" presStyleCnt="0"/>
      <dgm:spPr/>
    </dgm:pt>
    <dgm:pt modelId="{B1F860BC-B58C-47F1-925A-B850BDBE288C}" type="pres">
      <dgm:prSet presAssocID="{5E1CCFDD-ACE6-49C8-8009-FC8CD933755C}" presName="dummyNode1" presStyleLbl="node1" presStyleIdx="1" presStyleCnt="3"/>
      <dgm:spPr/>
    </dgm:pt>
    <dgm:pt modelId="{83CF3CAD-45F2-4356-9722-B1D9586F800E}" type="pres">
      <dgm:prSet presAssocID="{5E1CCFDD-ACE6-49C8-8009-FC8CD933755C}" presName="childNode1" presStyleLbl="bgAcc1" presStyleIdx="2" presStyleCnt="3">
        <dgm:presLayoutVars>
          <dgm:bulletEnabled val="1"/>
        </dgm:presLayoutVars>
      </dgm:prSet>
      <dgm:spPr/>
      <dgm:t>
        <a:bodyPr/>
        <a:lstStyle/>
        <a:p>
          <a:endParaRPr lang="en-US"/>
        </a:p>
      </dgm:t>
    </dgm:pt>
    <dgm:pt modelId="{3DC6F18F-07A5-4526-B798-4BDDDE10D187}" type="pres">
      <dgm:prSet presAssocID="{5E1CCFDD-ACE6-49C8-8009-FC8CD933755C}" presName="childNode1tx" presStyleLbl="bgAcc1" presStyleIdx="2" presStyleCnt="3">
        <dgm:presLayoutVars>
          <dgm:bulletEnabled val="1"/>
        </dgm:presLayoutVars>
      </dgm:prSet>
      <dgm:spPr/>
      <dgm:t>
        <a:bodyPr/>
        <a:lstStyle/>
        <a:p>
          <a:endParaRPr lang="en-US"/>
        </a:p>
      </dgm:t>
    </dgm:pt>
    <dgm:pt modelId="{44EA7DF1-3BED-4BBD-8738-5A57B16AA160}" type="pres">
      <dgm:prSet presAssocID="{5E1CCFDD-ACE6-49C8-8009-FC8CD933755C}" presName="parentNode1" presStyleLbl="node1" presStyleIdx="2" presStyleCnt="3">
        <dgm:presLayoutVars>
          <dgm:chMax val="1"/>
          <dgm:bulletEnabled val="1"/>
        </dgm:presLayoutVars>
      </dgm:prSet>
      <dgm:spPr/>
      <dgm:t>
        <a:bodyPr/>
        <a:lstStyle/>
        <a:p>
          <a:endParaRPr lang="en-US"/>
        </a:p>
      </dgm:t>
    </dgm:pt>
    <dgm:pt modelId="{A4848A29-AED2-4639-8EFF-AA94990376A4}" type="pres">
      <dgm:prSet presAssocID="{5E1CCFDD-ACE6-49C8-8009-FC8CD933755C}" presName="connSite1" presStyleCnt="0"/>
      <dgm:spPr/>
    </dgm:pt>
  </dgm:ptLst>
  <dgm:cxnLst>
    <dgm:cxn modelId="{5BECB0BB-B4B7-4496-8C79-3DAE98D921DB}" type="presOf" srcId="{76EA509D-CEEC-4DCF-BBAB-E07181F6DA58}" destId="{83CF3CAD-45F2-4356-9722-B1D9586F800E}" srcOrd="0" destOrd="0" presId="urn:microsoft.com/office/officeart/2005/8/layout/hProcess4"/>
    <dgm:cxn modelId="{2B5DD4D2-425B-41D7-AC23-0957E9172F33}" type="presOf" srcId="{B7462E79-10CA-4818-ADC7-A024ACB848FC}" destId="{59793B70-948B-4FD8-8463-0D7A55B3AF6B}" srcOrd="0" destOrd="0" presId="urn:microsoft.com/office/officeart/2005/8/layout/hProcess4"/>
    <dgm:cxn modelId="{8CB9EBE8-2B95-4E29-BDE2-17BC1296AE4D}" type="presOf" srcId="{BC0FCCFE-170F-4C5B-9EF0-7BEA37732F84}" destId="{FC5421A4-CF41-41E1-9565-2AE646BDF644}" srcOrd="0" destOrd="0" presId="urn:microsoft.com/office/officeart/2005/8/layout/hProcess4"/>
    <dgm:cxn modelId="{002D4B1C-DF6D-4D4A-8E83-0017E6CDBD7C}" type="presOf" srcId="{89EE67CE-65E7-4C4D-8C05-8D6B5BACE18D}" destId="{3DC6F18F-07A5-4526-B798-4BDDDE10D187}" srcOrd="1" destOrd="3" presId="urn:microsoft.com/office/officeart/2005/8/layout/hProcess4"/>
    <dgm:cxn modelId="{64D6AD66-28EA-46C0-8A4E-90E508BDBEDB}" srcId="{458D8B02-329F-4E09-A4F9-570EDAF897E9}" destId="{5E1CCFDD-ACE6-49C8-8009-FC8CD933755C}" srcOrd="2" destOrd="0" parTransId="{13989132-097E-4190-BD17-E0DA1F09E589}" sibTransId="{AC113BA3-F38B-4C95-B029-F1221A3FC2F3}"/>
    <dgm:cxn modelId="{BE0C800C-2656-4C01-8E93-B92B0FF7AC43}" srcId="{9EAA0355-2D57-46CD-94BC-3C0DF4EAB6EE}" destId="{07642FE2-6285-426E-8157-FD060C595568}" srcOrd="1" destOrd="0" parTransId="{98BD5489-2204-4FDA-8A3D-9DEBA3C60E20}" sibTransId="{54014127-7201-484B-B0BA-219987FC2CDE}"/>
    <dgm:cxn modelId="{95662617-EB6E-4129-B900-D0A6758EB12F}" type="presOf" srcId="{36B27ACB-2984-4167-BB58-47741B84EFBC}" destId="{393066D3-7278-4A48-8BF0-1D6037F5A006}" srcOrd="1" destOrd="0" presId="urn:microsoft.com/office/officeart/2005/8/layout/hProcess4"/>
    <dgm:cxn modelId="{5E876219-13B3-4292-B917-4C2D729B9843}" type="presOf" srcId="{C555B376-729F-4CE9-8BC4-2B280580ECDD}" destId="{2EC6AF19-0483-4138-BBC0-075A81156918}" srcOrd="1" destOrd="2" presId="urn:microsoft.com/office/officeart/2005/8/layout/hProcess4"/>
    <dgm:cxn modelId="{CE1DF5FF-D79C-48EF-AE88-C3083B0AD295}" type="presOf" srcId="{9EAA0355-2D57-46CD-94BC-3C0DF4EAB6EE}" destId="{631BB0C0-5AD2-410D-875B-A9A85E9D7760}" srcOrd="0" destOrd="0" presId="urn:microsoft.com/office/officeart/2005/8/layout/hProcess4"/>
    <dgm:cxn modelId="{14DDF547-4F09-4C22-8419-9FB6C9B24AE0}" type="presOf" srcId="{36B27ACB-2984-4167-BB58-47741B84EFBC}" destId="{361EFB81-A6CB-47BA-8971-BEB2F5CAAF7C}" srcOrd="0" destOrd="0" presId="urn:microsoft.com/office/officeart/2005/8/layout/hProcess4"/>
    <dgm:cxn modelId="{D4E2BFA6-5D9A-478D-92F0-C1D7C56A15D9}" srcId="{458D8B02-329F-4E09-A4F9-570EDAF897E9}" destId="{9EAA0355-2D57-46CD-94BC-3C0DF4EAB6EE}" srcOrd="1" destOrd="0" parTransId="{62A9410A-03D7-45A3-919D-F476174F9F4F}" sibTransId="{B7462E79-10CA-4818-ADC7-A024ACB848FC}"/>
    <dgm:cxn modelId="{2BFC7B86-63E3-4B94-A96A-2C7090AA2869}" type="presOf" srcId="{458D8B02-329F-4E09-A4F9-570EDAF897E9}" destId="{F1C47266-E52A-4025-AAA4-B4231C0D5B3D}" srcOrd="0" destOrd="0" presId="urn:microsoft.com/office/officeart/2005/8/layout/hProcess4"/>
    <dgm:cxn modelId="{88281085-F4C7-4E7E-9CF7-63E8951DA8A1}" type="presOf" srcId="{8240DCD9-EC31-441F-AF2C-4BBABE7F0D0E}" destId="{393066D3-7278-4A48-8BF0-1D6037F5A006}" srcOrd="1" destOrd="2" presId="urn:microsoft.com/office/officeart/2005/8/layout/hProcess4"/>
    <dgm:cxn modelId="{CAB9E495-1BCF-4C20-993A-2C3D2B0C0CA3}" type="presOf" srcId="{07642FE2-6285-426E-8157-FD060C595568}" destId="{4B110DD7-2066-46C3-992C-1213AFEB05A6}" srcOrd="0" destOrd="1" presId="urn:microsoft.com/office/officeart/2005/8/layout/hProcess4"/>
    <dgm:cxn modelId="{41BEBB82-46FF-439E-B9FC-3D574A9A3EC8}" type="presOf" srcId="{C41F9BDB-5E4A-43B7-A9DE-063373417C3D}" destId="{2EC6AF19-0483-4138-BBC0-075A81156918}" srcOrd="1" destOrd="0" presId="urn:microsoft.com/office/officeart/2005/8/layout/hProcess4"/>
    <dgm:cxn modelId="{DFE565F7-9342-4539-BCCC-E1477EEB1880}" type="presOf" srcId="{38154C6E-1C9F-4F89-9856-4620F4F229F8}" destId="{2EC6AF19-0483-4138-BBC0-075A81156918}" srcOrd="1" destOrd="3" presId="urn:microsoft.com/office/officeart/2005/8/layout/hProcess4"/>
    <dgm:cxn modelId="{24670947-4231-4B2A-A604-C583B0F4DE6C}" srcId="{9EAA0355-2D57-46CD-94BC-3C0DF4EAB6EE}" destId="{38154C6E-1C9F-4F89-9856-4620F4F229F8}" srcOrd="3" destOrd="0" parTransId="{EC74C2D1-12C2-4047-99BA-871625FB2186}" sibTransId="{337733DB-3A2E-4256-A3C8-CFB834268A41}"/>
    <dgm:cxn modelId="{3CC26A9F-7249-4C35-9071-B4377C429B1A}" srcId="{5E1CCFDD-ACE6-49C8-8009-FC8CD933755C}" destId="{89EE67CE-65E7-4C4D-8C05-8D6B5BACE18D}" srcOrd="3" destOrd="0" parTransId="{66982825-9E7B-43CD-ACCA-79061E0BCCF8}" sibTransId="{45ABFFA7-8CF9-44ED-93D2-0AA42543AF67}"/>
    <dgm:cxn modelId="{8019BB43-84C1-4168-B273-6AA6A10ADC3A}" type="presOf" srcId="{2E33D683-5191-4DD8-9B26-2F283A20537C}" destId="{F2AF3DDD-B344-49E2-8F51-49C4C369A032}" srcOrd="0" destOrd="0" presId="urn:microsoft.com/office/officeart/2005/8/layout/hProcess4"/>
    <dgm:cxn modelId="{5B1ABE52-0BB1-4D27-BDD6-F5EBEC8C98B0}" type="presOf" srcId="{F5C145CB-2AF0-4BF2-8F43-821105A417C6}" destId="{4B110DD7-2066-46C3-992C-1213AFEB05A6}" srcOrd="0" destOrd="4" presId="urn:microsoft.com/office/officeart/2005/8/layout/hProcess4"/>
    <dgm:cxn modelId="{4A98F23D-ECFE-403A-B6E5-F3A570785706}" srcId="{BC0FCCFE-170F-4C5B-9EF0-7BEA37732F84}" destId="{36B27ACB-2984-4167-BB58-47741B84EFBC}" srcOrd="0" destOrd="0" parTransId="{3FA57BC2-68D8-4BC3-983B-FA16F0B09E04}" sibTransId="{45DDC274-7863-48BE-AB80-6DBCC961C195}"/>
    <dgm:cxn modelId="{0A6A1942-848A-408F-8FE3-0855DF76F407}" srcId="{BC0FCCFE-170F-4C5B-9EF0-7BEA37732F84}" destId="{8240DCD9-EC31-441F-AF2C-4BBABE7F0D0E}" srcOrd="2" destOrd="0" parTransId="{DDDEDFF1-E322-48F9-BC2B-C390DC951C1F}" sibTransId="{1BEBC148-360A-484A-B31C-923892DD05D8}"/>
    <dgm:cxn modelId="{B3E8D540-49E5-46BC-883D-01F0B416ACBC}" srcId="{9EAA0355-2D57-46CD-94BC-3C0DF4EAB6EE}" destId="{C555B376-729F-4CE9-8BC4-2B280580ECDD}" srcOrd="2" destOrd="0" parTransId="{534D6B56-9A73-4E56-9947-1CDE5289F80B}" sibTransId="{CB9DE614-66E3-4BC1-AFAC-B0C6C37BBF0D}"/>
    <dgm:cxn modelId="{EC55AFDD-109A-49E1-AC1B-580900E88315}" type="presOf" srcId="{5E1CCFDD-ACE6-49C8-8009-FC8CD933755C}" destId="{44EA7DF1-3BED-4BBD-8738-5A57B16AA160}" srcOrd="0" destOrd="0" presId="urn:microsoft.com/office/officeart/2005/8/layout/hProcess4"/>
    <dgm:cxn modelId="{21CCA5C1-C5BC-4105-A6C3-86202F1859C4}" srcId="{9EAA0355-2D57-46CD-94BC-3C0DF4EAB6EE}" destId="{F5C145CB-2AF0-4BF2-8F43-821105A417C6}" srcOrd="4" destOrd="0" parTransId="{1C967FFA-D381-4089-870C-02C0EB5DED0D}" sibTransId="{A23DB523-4D82-4D53-B938-5DA1D1E347E8}"/>
    <dgm:cxn modelId="{913F9FA6-334F-4D45-855A-A4CF758C9863}" srcId="{5E1CCFDD-ACE6-49C8-8009-FC8CD933755C}" destId="{DDEFEC55-525B-4AE3-8680-D5ABEDFCBD56}" srcOrd="2" destOrd="0" parTransId="{163C4E2D-C90E-4BEB-A992-152A80CB4B8C}" sibTransId="{5F3FC50E-E52D-412D-BC8B-5775AFB72FDE}"/>
    <dgm:cxn modelId="{0BB4E682-F680-43C8-94DE-62602BADB7C5}" type="presOf" srcId="{DDEFEC55-525B-4AE3-8680-D5ABEDFCBD56}" destId="{83CF3CAD-45F2-4356-9722-B1D9586F800E}" srcOrd="0" destOrd="2" presId="urn:microsoft.com/office/officeart/2005/8/layout/hProcess4"/>
    <dgm:cxn modelId="{B0AB3845-06C6-45FD-8BF6-2677A245A110}" type="presOf" srcId="{78C2687D-1DFD-4C8A-9B9B-159B3D6A41CD}" destId="{3DC6F18F-07A5-4526-B798-4BDDDE10D187}" srcOrd="1" destOrd="1" presId="urn:microsoft.com/office/officeart/2005/8/layout/hProcess4"/>
    <dgm:cxn modelId="{B02CAD57-7C8F-4D0D-B4C2-83DF0363AE47}" type="presOf" srcId="{C41F9BDB-5E4A-43B7-A9DE-063373417C3D}" destId="{4B110DD7-2066-46C3-992C-1213AFEB05A6}" srcOrd="0" destOrd="0" presId="urn:microsoft.com/office/officeart/2005/8/layout/hProcess4"/>
    <dgm:cxn modelId="{8246B651-A142-411D-BB73-19677DBE6591}" srcId="{9EAA0355-2D57-46CD-94BC-3C0DF4EAB6EE}" destId="{C41F9BDB-5E4A-43B7-A9DE-063373417C3D}" srcOrd="0" destOrd="0" parTransId="{6E5A4AAD-6BCC-413F-8125-E84E7C44C616}" sibTransId="{2D0B6818-5E1F-4DC7-9413-58B3BBF70153}"/>
    <dgm:cxn modelId="{636B1737-74AB-449A-9521-0E9B1B26A0D5}" type="presOf" srcId="{3C90FD89-FC8A-4FAB-9EAA-61316E5BC67C}" destId="{361EFB81-A6CB-47BA-8971-BEB2F5CAAF7C}" srcOrd="0" destOrd="1" presId="urn:microsoft.com/office/officeart/2005/8/layout/hProcess4"/>
    <dgm:cxn modelId="{7731FE8A-F48F-46C2-BE75-00112B1C9AC1}" type="presOf" srcId="{3C90FD89-FC8A-4FAB-9EAA-61316E5BC67C}" destId="{393066D3-7278-4A48-8BF0-1D6037F5A006}" srcOrd="1" destOrd="1" presId="urn:microsoft.com/office/officeart/2005/8/layout/hProcess4"/>
    <dgm:cxn modelId="{DB6930F7-EF61-4AD7-A229-D0B0F73963C7}" type="presOf" srcId="{C555B376-729F-4CE9-8BC4-2B280580ECDD}" destId="{4B110DD7-2066-46C3-992C-1213AFEB05A6}" srcOrd="0" destOrd="2" presId="urn:microsoft.com/office/officeart/2005/8/layout/hProcess4"/>
    <dgm:cxn modelId="{A19A9985-3AD4-49F8-AA78-ED72BED1B04A}" type="presOf" srcId="{78C2687D-1DFD-4C8A-9B9B-159B3D6A41CD}" destId="{83CF3CAD-45F2-4356-9722-B1D9586F800E}" srcOrd="0" destOrd="1" presId="urn:microsoft.com/office/officeart/2005/8/layout/hProcess4"/>
    <dgm:cxn modelId="{A8317886-00CD-44D2-822E-D26994FB336B}" type="presOf" srcId="{8240DCD9-EC31-441F-AF2C-4BBABE7F0D0E}" destId="{361EFB81-A6CB-47BA-8971-BEB2F5CAAF7C}" srcOrd="0" destOrd="2" presId="urn:microsoft.com/office/officeart/2005/8/layout/hProcess4"/>
    <dgm:cxn modelId="{F36CE698-B919-4230-8D9B-CD8C584C39F5}" type="presOf" srcId="{F5C145CB-2AF0-4BF2-8F43-821105A417C6}" destId="{2EC6AF19-0483-4138-BBC0-075A81156918}" srcOrd="1" destOrd="4" presId="urn:microsoft.com/office/officeart/2005/8/layout/hProcess4"/>
    <dgm:cxn modelId="{BEE21EC0-CC2B-4E28-A9BD-F6F08D75E334}" srcId="{BC0FCCFE-170F-4C5B-9EF0-7BEA37732F84}" destId="{3C90FD89-FC8A-4FAB-9EAA-61316E5BC67C}" srcOrd="1" destOrd="0" parTransId="{E27972BA-4126-4D7F-A6C9-C3252C4CA59C}" sibTransId="{C23742E8-3805-4177-8820-55E8C2B7065C}"/>
    <dgm:cxn modelId="{0973C6FB-9751-453A-A30B-037152995965}" type="presOf" srcId="{07642FE2-6285-426E-8157-FD060C595568}" destId="{2EC6AF19-0483-4138-BBC0-075A81156918}" srcOrd="1" destOrd="1" presId="urn:microsoft.com/office/officeart/2005/8/layout/hProcess4"/>
    <dgm:cxn modelId="{2711F329-D6DD-4A51-952C-E4E0774F66C4}" srcId="{5E1CCFDD-ACE6-49C8-8009-FC8CD933755C}" destId="{78C2687D-1DFD-4C8A-9B9B-159B3D6A41CD}" srcOrd="1" destOrd="0" parTransId="{62F467FC-D3E9-4AC7-80A4-A2C419AD6946}" sibTransId="{C1ECCC6E-680D-452D-85D0-508DFAC6949A}"/>
    <dgm:cxn modelId="{2D3111DB-3A5D-4BCD-9929-929023E679CC}" srcId="{5E1CCFDD-ACE6-49C8-8009-FC8CD933755C}" destId="{76EA509D-CEEC-4DCF-BBAB-E07181F6DA58}" srcOrd="0" destOrd="0" parTransId="{8477F645-A0C3-4863-BD9D-29AAACF78226}" sibTransId="{AE07E3F7-2678-4C6C-9489-D7B1F3E45526}"/>
    <dgm:cxn modelId="{C69AB4E4-688B-434D-9532-039B5BD3E6A1}" type="presOf" srcId="{DDEFEC55-525B-4AE3-8680-D5ABEDFCBD56}" destId="{3DC6F18F-07A5-4526-B798-4BDDDE10D187}" srcOrd="1" destOrd="2" presId="urn:microsoft.com/office/officeart/2005/8/layout/hProcess4"/>
    <dgm:cxn modelId="{403D321E-5492-4335-B231-72A828D7BD97}" srcId="{458D8B02-329F-4E09-A4F9-570EDAF897E9}" destId="{BC0FCCFE-170F-4C5B-9EF0-7BEA37732F84}" srcOrd="0" destOrd="0" parTransId="{1C9FD913-BA13-473E-B727-C863DC740145}" sibTransId="{2E33D683-5191-4DD8-9B26-2F283A20537C}"/>
    <dgm:cxn modelId="{A17EB064-5E69-4123-9FAC-48E2ADB23064}" type="presOf" srcId="{89EE67CE-65E7-4C4D-8C05-8D6B5BACE18D}" destId="{83CF3CAD-45F2-4356-9722-B1D9586F800E}" srcOrd="0" destOrd="3" presId="urn:microsoft.com/office/officeart/2005/8/layout/hProcess4"/>
    <dgm:cxn modelId="{C2290C50-D50A-4E4B-BE2C-EABB4B43E4DA}" type="presOf" srcId="{76EA509D-CEEC-4DCF-BBAB-E07181F6DA58}" destId="{3DC6F18F-07A5-4526-B798-4BDDDE10D187}" srcOrd="1" destOrd="0" presId="urn:microsoft.com/office/officeart/2005/8/layout/hProcess4"/>
    <dgm:cxn modelId="{B536A61D-49CA-4CDD-9514-AC7E687C59A3}" type="presOf" srcId="{38154C6E-1C9F-4F89-9856-4620F4F229F8}" destId="{4B110DD7-2066-46C3-992C-1213AFEB05A6}" srcOrd="0" destOrd="3" presId="urn:microsoft.com/office/officeart/2005/8/layout/hProcess4"/>
    <dgm:cxn modelId="{E534CE2A-7022-4E96-8756-3611761C1C61}" type="presParOf" srcId="{F1C47266-E52A-4025-AAA4-B4231C0D5B3D}" destId="{8393E3F9-75F6-4377-883F-19A4FBCD687C}" srcOrd="0" destOrd="0" presId="urn:microsoft.com/office/officeart/2005/8/layout/hProcess4"/>
    <dgm:cxn modelId="{FEEAAEE6-48F4-427B-9EA0-D95208A43E0C}" type="presParOf" srcId="{F1C47266-E52A-4025-AAA4-B4231C0D5B3D}" destId="{149E41D4-FC96-46EF-A3E3-5EE9540C8CEF}" srcOrd="1" destOrd="0" presId="urn:microsoft.com/office/officeart/2005/8/layout/hProcess4"/>
    <dgm:cxn modelId="{FC984B80-96C0-4082-BFCF-E8B4D9D73893}" type="presParOf" srcId="{F1C47266-E52A-4025-AAA4-B4231C0D5B3D}" destId="{819F58FF-F150-4E9B-B06B-F0563C28E816}" srcOrd="2" destOrd="0" presId="urn:microsoft.com/office/officeart/2005/8/layout/hProcess4"/>
    <dgm:cxn modelId="{F204ECE2-E3E9-46C9-8627-AC30745C4ABB}" type="presParOf" srcId="{819F58FF-F150-4E9B-B06B-F0563C28E816}" destId="{E225DA1C-61F6-4A52-ABB9-AB17F20A0218}" srcOrd="0" destOrd="0" presId="urn:microsoft.com/office/officeart/2005/8/layout/hProcess4"/>
    <dgm:cxn modelId="{E0C61ADE-DD9E-4A64-AD96-6A83FD298A03}" type="presParOf" srcId="{E225DA1C-61F6-4A52-ABB9-AB17F20A0218}" destId="{705B1B65-003C-4B9C-A4DE-7B421501CE41}" srcOrd="0" destOrd="0" presId="urn:microsoft.com/office/officeart/2005/8/layout/hProcess4"/>
    <dgm:cxn modelId="{64925644-9702-4521-8358-8A587382180D}" type="presParOf" srcId="{E225DA1C-61F6-4A52-ABB9-AB17F20A0218}" destId="{361EFB81-A6CB-47BA-8971-BEB2F5CAAF7C}" srcOrd="1" destOrd="0" presId="urn:microsoft.com/office/officeart/2005/8/layout/hProcess4"/>
    <dgm:cxn modelId="{DDD3E787-4EBA-4725-A8CE-410428B9A3D9}" type="presParOf" srcId="{E225DA1C-61F6-4A52-ABB9-AB17F20A0218}" destId="{393066D3-7278-4A48-8BF0-1D6037F5A006}" srcOrd="2" destOrd="0" presId="urn:microsoft.com/office/officeart/2005/8/layout/hProcess4"/>
    <dgm:cxn modelId="{B50F5730-2897-44FC-8BAD-C01A6FADE64D}" type="presParOf" srcId="{E225DA1C-61F6-4A52-ABB9-AB17F20A0218}" destId="{FC5421A4-CF41-41E1-9565-2AE646BDF644}" srcOrd="3" destOrd="0" presId="urn:microsoft.com/office/officeart/2005/8/layout/hProcess4"/>
    <dgm:cxn modelId="{75BC0C91-1EF0-485D-A321-EEA961BE2E5F}" type="presParOf" srcId="{E225DA1C-61F6-4A52-ABB9-AB17F20A0218}" destId="{1D168E7E-E0A7-4F32-9728-B1F7D456E00E}" srcOrd="4" destOrd="0" presId="urn:microsoft.com/office/officeart/2005/8/layout/hProcess4"/>
    <dgm:cxn modelId="{76505433-AC5E-4119-AFEE-2FBE994922C0}" type="presParOf" srcId="{819F58FF-F150-4E9B-B06B-F0563C28E816}" destId="{F2AF3DDD-B344-49E2-8F51-49C4C369A032}" srcOrd="1" destOrd="0" presId="urn:microsoft.com/office/officeart/2005/8/layout/hProcess4"/>
    <dgm:cxn modelId="{88364A12-1AEE-4527-AAB6-55574191809D}" type="presParOf" srcId="{819F58FF-F150-4E9B-B06B-F0563C28E816}" destId="{D7B267E9-78B9-498B-AD19-A510FB9D2776}" srcOrd="2" destOrd="0" presId="urn:microsoft.com/office/officeart/2005/8/layout/hProcess4"/>
    <dgm:cxn modelId="{CB63BB5D-2BCB-4275-8CBA-3B34BB2D0F35}" type="presParOf" srcId="{D7B267E9-78B9-498B-AD19-A510FB9D2776}" destId="{C8F4E157-1510-4305-AEA7-B4F16276E57E}" srcOrd="0" destOrd="0" presId="urn:microsoft.com/office/officeart/2005/8/layout/hProcess4"/>
    <dgm:cxn modelId="{347DA373-4301-46A9-A1B6-5BA4F5472861}" type="presParOf" srcId="{D7B267E9-78B9-498B-AD19-A510FB9D2776}" destId="{4B110DD7-2066-46C3-992C-1213AFEB05A6}" srcOrd="1" destOrd="0" presId="urn:microsoft.com/office/officeart/2005/8/layout/hProcess4"/>
    <dgm:cxn modelId="{5C8ED5B4-DC04-4976-8AD5-368416DB6808}" type="presParOf" srcId="{D7B267E9-78B9-498B-AD19-A510FB9D2776}" destId="{2EC6AF19-0483-4138-BBC0-075A81156918}" srcOrd="2" destOrd="0" presId="urn:microsoft.com/office/officeart/2005/8/layout/hProcess4"/>
    <dgm:cxn modelId="{B341E816-1FBD-4CEF-B863-BE6FD3E03CC0}" type="presParOf" srcId="{D7B267E9-78B9-498B-AD19-A510FB9D2776}" destId="{631BB0C0-5AD2-410D-875B-A9A85E9D7760}" srcOrd="3" destOrd="0" presId="urn:microsoft.com/office/officeart/2005/8/layout/hProcess4"/>
    <dgm:cxn modelId="{57063C52-E171-4041-8BFA-ADC63637998D}" type="presParOf" srcId="{D7B267E9-78B9-498B-AD19-A510FB9D2776}" destId="{420EAEE7-72FA-465E-A029-A9BB99CB3640}" srcOrd="4" destOrd="0" presId="urn:microsoft.com/office/officeart/2005/8/layout/hProcess4"/>
    <dgm:cxn modelId="{B2C951AD-3609-4A41-A9EF-649B32704286}" type="presParOf" srcId="{819F58FF-F150-4E9B-B06B-F0563C28E816}" destId="{59793B70-948B-4FD8-8463-0D7A55B3AF6B}" srcOrd="3" destOrd="0" presId="urn:microsoft.com/office/officeart/2005/8/layout/hProcess4"/>
    <dgm:cxn modelId="{CDF1038B-AD0A-4549-9C09-C7123507E7E1}" type="presParOf" srcId="{819F58FF-F150-4E9B-B06B-F0563C28E816}" destId="{031FA8D1-9635-4461-A0AD-BE6E9D037C77}" srcOrd="4" destOrd="0" presId="urn:microsoft.com/office/officeart/2005/8/layout/hProcess4"/>
    <dgm:cxn modelId="{1A320D98-F955-43B7-BD7B-6721DDC22967}" type="presParOf" srcId="{031FA8D1-9635-4461-A0AD-BE6E9D037C77}" destId="{B1F860BC-B58C-47F1-925A-B850BDBE288C}" srcOrd="0" destOrd="0" presId="urn:microsoft.com/office/officeart/2005/8/layout/hProcess4"/>
    <dgm:cxn modelId="{E5106430-15FA-4A9B-9B27-35ADF0456E73}" type="presParOf" srcId="{031FA8D1-9635-4461-A0AD-BE6E9D037C77}" destId="{83CF3CAD-45F2-4356-9722-B1D9586F800E}" srcOrd="1" destOrd="0" presId="urn:microsoft.com/office/officeart/2005/8/layout/hProcess4"/>
    <dgm:cxn modelId="{D9CEA5C4-826F-4923-A151-89E9FEADC16F}" type="presParOf" srcId="{031FA8D1-9635-4461-A0AD-BE6E9D037C77}" destId="{3DC6F18F-07A5-4526-B798-4BDDDE10D187}" srcOrd="2" destOrd="0" presId="urn:microsoft.com/office/officeart/2005/8/layout/hProcess4"/>
    <dgm:cxn modelId="{9D736F52-7B4E-4AC1-97F7-3F8D52733C14}" type="presParOf" srcId="{031FA8D1-9635-4461-A0AD-BE6E9D037C77}" destId="{44EA7DF1-3BED-4BBD-8738-5A57B16AA160}" srcOrd="3" destOrd="0" presId="urn:microsoft.com/office/officeart/2005/8/layout/hProcess4"/>
    <dgm:cxn modelId="{20C2822E-623A-49C9-B772-37E5258E1EBC}" type="presParOf" srcId="{031FA8D1-9635-4461-A0AD-BE6E9D037C77}" destId="{A4848A29-AED2-4639-8EFF-AA94990376A4}" srcOrd="4" destOrd="0" presId="urn:microsoft.com/office/officeart/2005/8/layout/h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7C11ED-CCAA-4288-97F2-82C7F0BDF2C8}" type="doc">
      <dgm:prSet loTypeId="urn:microsoft.com/office/officeart/2005/8/layout/hierarchy4" loCatId="hierarchy" qsTypeId="urn:microsoft.com/office/officeart/2005/8/quickstyle/simple1#1" qsCatId="simple" csTypeId="urn:microsoft.com/office/officeart/2005/8/colors/accent1_4" csCatId="accent1" phldr="1"/>
      <dgm:spPr/>
      <dgm:t>
        <a:bodyPr/>
        <a:lstStyle/>
        <a:p>
          <a:endParaRPr lang="en-US"/>
        </a:p>
      </dgm:t>
    </dgm:pt>
    <dgm:pt modelId="{835648DB-C838-4D68-8D87-F995D390BE2C}">
      <dgm:prSet phldrT="[Text]"/>
      <dgm:spPr/>
      <dgm:t>
        <a:bodyPr/>
        <a:lstStyle/>
        <a:p>
          <a:r>
            <a:rPr lang="en-US" b="0" dirty="0" smtClean="0"/>
            <a:t>Shared Set Data</a:t>
          </a:r>
          <a:endParaRPr lang="en-US" b="0" dirty="0"/>
        </a:p>
      </dgm:t>
    </dgm:pt>
    <dgm:pt modelId="{96D08EF4-8010-4BFC-9CCD-4A58C14198CA}" type="parTrans" cxnId="{2CB290D8-5754-4B8A-A655-D5B0BD0DD31F}">
      <dgm:prSet/>
      <dgm:spPr/>
      <dgm:t>
        <a:bodyPr/>
        <a:lstStyle/>
        <a:p>
          <a:endParaRPr lang="en-US"/>
        </a:p>
      </dgm:t>
    </dgm:pt>
    <dgm:pt modelId="{8A955B7B-E871-43BA-8397-1891D73DE1EB}" type="sibTrans" cxnId="{2CB290D8-5754-4B8A-A655-D5B0BD0DD31F}">
      <dgm:prSet/>
      <dgm:spPr/>
      <dgm:t>
        <a:bodyPr/>
        <a:lstStyle/>
        <a:p>
          <a:endParaRPr lang="en-US"/>
        </a:p>
      </dgm:t>
    </dgm:pt>
    <dgm:pt modelId="{702BCDF8-BE74-40ED-976F-60390A08A5F4}">
      <dgm:prSet phldrT="[Text]"/>
      <dgm:spPr/>
      <dgm:t>
        <a:bodyPr/>
        <a:lstStyle/>
        <a:p>
          <a:r>
            <a:rPr lang="en-US" b="0" dirty="0" smtClean="0"/>
            <a:t>Domain Data</a:t>
          </a:r>
          <a:endParaRPr lang="en-US" b="0" dirty="0"/>
        </a:p>
      </dgm:t>
    </dgm:pt>
    <dgm:pt modelId="{81FCFAE5-0614-4138-AD43-9BC2182BFA4A}" type="parTrans" cxnId="{19FAA1EB-E3E5-41AA-B1B0-439431C8B7F7}">
      <dgm:prSet/>
      <dgm:spPr/>
      <dgm:t>
        <a:bodyPr/>
        <a:lstStyle/>
        <a:p>
          <a:endParaRPr lang="en-US" dirty="0"/>
        </a:p>
      </dgm:t>
    </dgm:pt>
    <dgm:pt modelId="{BD86A62B-E484-40C7-B1AF-89D5D602E3D0}" type="sibTrans" cxnId="{19FAA1EB-E3E5-41AA-B1B0-439431C8B7F7}">
      <dgm:prSet/>
      <dgm:spPr/>
      <dgm:t>
        <a:bodyPr/>
        <a:lstStyle/>
        <a:p>
          <a:endParaRPr lang="en-US"/>
        </a:p>
      </dgm:t>
    </dgm:pt>
    <dgm:pt modelId="{847C50C6-9303-4B1A-AC23-2552C2FB69DF}">
      <dgm:prSet phldrT="[Text]"/>
      <dgm:spPr/>
      <dgm:t>
        <a:bodyPr/>
        <a:lstStyle/>
        <a:p>
          <a:r>
            <a:rPr lang="en-US" b="0" dirty="0" smtClean="0"/>
            <a:t>System Wide Data</a:t>
          </a:r>
          <a:endParaRPr lang="en-US" b="0" dirty="0"/>
        </a:p>
      </dgm:t>
    </dgm:pt>
    <dgm:pt modelId="{B0A82347-A9FB-45D5-A28E-A3C06C905726}" type="parTrans" cxnId="{3AC1065E-F02C-4F40-B12E-9CB8AAC492C0}">
      <dgm:prSet/>
      <dgm:spPr/>
      <dgm:t>
        <a:bodyPr/>
        <a:lstStyle/>
        <a:p>
          <a:endParaRPr lang="en-US"/>
        </a:p>
      </dgm:t>
    </dgm:pt>
    <dgm:pt modelId="{A03DDF1E-8247-4682-A5F3-BDFCAC8A76E1}" type="sibTrans" cxnId="{3AC1065E-F02C-4F40-B12E-9CB8AAC492C0}">
      <dgm:prSet/>
      <dgm:spPr/>
      <dgm:t>
        <a:bodyPr/>
        <a:lstStyle/>
        <a:p>
          <a:endParaRPr lang="en-US"/>
        </a:p>
      </dgm:t>
    </dgm:pt>
    <dgm:pt modelId="{7DC94B33-0AA2-4621-8C4A-0E5B9A59EF68}">
      <dgm:prSet phldrT="[Text]"/>
      <dgm:spPr/>
      <dgm:t>
        <a:bodyPr/>
        <a:lstStyle/>
        <a:p>
          <a:r>
            <a:rPr lang="en-US" b="0" dirty="0" smtClean="0"/>
            <a:t>Shared Set Data</a:t>
          </a:r>
          <a:endParaRPr lang="en-US" b="0" dirty="0"/>
        </a:p>
      </dgm:t>
    </dgm:pt>
    <dgm:pt modelId="{874FDC68-1472-4CE6-92A2-D0DE57CC56BA}" type="parTrans" cxnId="{21BC6972-4908-4A22-B4D0-02B8B2561603}">
      <dgm:prSet/>
      <dgm:spPr/>
      <dgm:t>
        <a:bodyPr/>
        <a:lstStyle/>
        <a:p>
          <a:endParaRPr lang="en-US"/>
        </a:p>
      </dgm:t>
    </dgm:pt>
    <dgm:pt modelId="{989B8690-31D9-4DC1-869A-ED8D76868AEC}" type="sibTrans" cxnId="{21BC6972-4908-4A22-B4D0-02B8B2561603}">
      <dgm:prSet/>
      <dgm:spPr/>
      <dgm:t>
        <a:bodyPr/>
        <a:lstStyle/>
        <a:p>
          <a:endParaRPr lang="en-US"/>
        </a:p>
      </dgm:t>
    </dgm:pt>
    <dgm:pt modelId="{39743647-9674-403A-B7D0-4886DCC0B704}">
      <dgm:prSet phldrT="[Text]"/>
      <dgm:spPr/>
      <dgm:t>
        <a:bodyPr/>
        <a:lstStyle/>
        <a:p>
          <a:r>
            <a:rPr lang="en-US" b="0" dirty="0" smtClean="0"/>
            <a:t>Domain Data</a:t>
          </a:r>
          <a:endParaRPr lang="en-US" b="0" dirty="0"/>
        </a:p>
      </dgm:t>
    </dgm:pt>
    <dgm:pt modelId="{4ABB5D3B-976E-46D4-AB7C-4290F35957DD}" type="parTrans" cxnId="{618F7AD7-EFD5-410A-9D26-7DB0CEDBE911}">
      <dgm:prSet/>
      <dgm:spPr/>
      <dgm:t>
        <a:bodyPr/>
        <a:lstStyle/>
        <a:p>
          <a:endParaRPr lang="en-US"/>
        </a:p>
      </dgm:t>
    </dgm:pt>
    <dgm:pt modelId="{6D2B9FD9-BC11-4A51-84DF-42090B321661}" type="sibTrans" cxnId="{618F7AD7-EFD5-410A-9D26-7DB0CEDBE911}">
      <dgm:prSet/>
      <dgm:spPr/>
      <dgm:t>
        <a:bodyPr/>
        <a:lstStyle/>
        <a:p>
          <a:endParaRPr lang="en-US"/>
        </a:p>
      </dgm:t>
    </dgm:pt>
    <dgm:pt modelId="{B9C3D85E-D0A7-4E51-AD7F-3106E0216FC6}">
      <dgm:prSet phldrT="[Text]"/>
      <dgm:spPr/>
      <dgm:t>
        <a:bodyPr/>
        <a:lstStyle/>
        <a:p>
          <a:r>
            <a:rPr lang="en-US" b="0" dirty="0" smtClean="0"/>
            <a:t>Domain Data</a:t>
          </a:r>
          <a:endParaRPr lang="en-US" b="0" dirty="0"/>
        </a:p>
      </dgm:t>
    </dgm:pt>
    <dgm:pt modelId="{8B310DD9-6875-4AEC-AFB6-1CF84D0603C7}" type="parTrans" cxnId="{73356B48-4A5C-4C1A-A758-4B50FCB19AE4}">
      <dgm:prSet/>
      <dgm:spPr/>
      <dgm:t>
        <a:bodyPr/>
        <a:lstStyle/>
        <a:p>
          <a:endParaRPr lang="en-US"/>
        </a:p>
      </dgm:t>
    </dgm:pt>
    <dgm:pt modelId="{4272090B-73F3-4655-AB89-13E4DF6A4113}" type="sibTrans" cxnId="{73356B48-4A5C-4C1A-A758-4B50FCB19AE4}">
      <dgm:prSet/>
      <dgm:spPr/>
      <dgm:t>
        <a:bodyPr/>
        <a:lstStyle/>
        <a:p>
          <a:endParaRPr lang="en-US"/>
        </a:p>
      </dgm:t>
    </dgm:pt>
    <dgm:pt modelId="{8A6EBB52-CA4E-409E-A372-814C40B97DB1}">
      <dgm:prSet phldrT="[Text]"/>
      <dgm:spPr/>
      <dgm:t>
        <a:bodyPr/>
        <a:lstStyle/>
        <a:p>
          <a:r>
            <a:rPr lang="en-US" b="0" dirty="0" smtClean="0"/>
            <a:t>Entity Data</a:t>
          </a:r>
          <a:endParaRPr lang="en-US" b="0" dirty="0"/>
        </a:p>
      </dgm:t>
    </dgm:pt>
    <dgm:pt modelId="{531E103B-8B99-4121-9227-029D4ACFF30C}" type="parTrans" cxnId="{564E1C10-6055-41DD-AE96-FD4FBD4953C1}">
      <dgm:prSet/>
      <dgm:spPr/>
      <dgm:t>
        <a:bodyPr/>
        <a:lstStyle/>
        <a:p>
          <a:endParaRPr lang="en-US"/>
        </a:p>
      </dgm:t>
    </dgm:pt>
    <dgm:pt modelId="{1A8E3007-EA6D-42FB-B5DE-A1893643C288}" type="sibTrans" cxnId="{564E1C10-6055-41DD-AE96-FD4FBD4953C1}">
      <dgm:prSet/>
      <dgm:spPr/>
      <dgm:t>
        <a:bodyPr/>
        <a:lstStyle/>
        <a:p>
          <a:endParaRPr lang="en-US"/>
        </a:p>
      </dgm:t>
    </dgm:pt>
    <dgm:pt modelId="{579275C3-9202-44F7-8084-0E83EC061D4A}">
      <dgm:prSet phldrT="[Text]"/>
      <dgm:spPr/>
      <dgm:t>
        <a:bodyPr/>
        <a:lstStyle/>
        <a:p>
          <a:r>
            <a:rPr lang="en-US" b="0" dirty="0" smtClean="0"/>
            <a:t>Entity Data</a:t>
          </a:r>
          <a:endParaRPr lang="en-US" b="0" dirty="0"/>
        </a:p>
      </dgm:t>
    </dgm:pt>
    <dgm:pt modelId="{C38B1C2B-D24D-4C0E-8CB3-FFF985C48775}" type="parTrans" cxnId="{2E03F4F1-485E-41A4-8808-BE3051A59830}">
      <dgm:prSet/>
      <dgm:spPr/>
      <dgm:t>
        <a:bodyPr/>
        <a:lstStyle/>
        <a:p>
          <a:endParaRPr lang="en-US"/>
        </a:p>
      </dgm:t>
    </dgm:pt>
    <dgm:pt modelId="{9DDBA16D-E2C2-4736-9B73-3A9C0CF73526}" type="sibTrans" cxnId="{2E03F4F1-485E-41A4-8808-BE3051A59830}">
      <dgm:prSet/>
      <dgm:spPr/>
      <dgm:t>
        <a:bodyPr/>
        <a:lstStyle/>
        <a:p>
          <a:endParaRPr lang="en-US"/>
        </a:p>
      </dgm:t>
    </dgm:pt>
    <dgm:pt modelId="{408E4520-C916-4C21-A27D-B5ECA0657229}">
      <dgm:prSet phldrT="[Text]"/>
      <dgm:spPr/>
      <dgm:t>
        <a:bodyPr/>
        <a:lstStyle/>
        <a:p>
          <a:r>
            <a:rPr lang="en-US" b="0" dirty="0" smtClean="0"/>
            <a:t>Entity Data</a:t>
          </a:r>
          <a:endParaRPr lang="en-US" b="0" dirty="0"/>
        </a:p>
      </dgm:t>
    </dgm:pt>
    <dgm:pt modelId="{DE9C1123-DDB7-4A8C-9920-CD3C4D5AA866}" type="parTrans" cxnId="{8B42E09E-C6B1-4BCB-83D2-55DDDF532420}">
      <dgm:prSet/>
      <dgm:spPr/>
      <dgm:t>
        <a:bodyPr/>
        <a:lstStyle/>
        <a:p>
          <a:endParaRPr lang="en-US"/>
        </a:p>
      </dgm:t>
    </dgm:pt>
    <dgm:pt modelId="{062F1CD9-A1D4-4433-B60D-9336622D8D40}" type="sibTrans" cxnId="{8B42E09E-C6B1-4BCB-83D2-55DDDF532420}">
      <dgm:prSet/>
      <dgm:spPr/>
      <dgm:t>
        <a:bodyPr/>
        <a:lstStyle/>
        <a:p>
          <a:endParaRPr lang="en-US"/>
        </a:p>
      </dgm:t>
    </dgm:pt>
    <dgm:pt modelId="{E11B9B31-550A-45A4-8655-04A1BFD34086}">
      <dgm:prSet phldrT="[Text]"/>
      <dgm:spPr/>
      <dgm:t>
        <a:bodyPr/>
        <a:lstStyle/>
        <a:p>
          <a:r>
            <a:rPr lang="en-US" b="0" dirty="0" smtClean="0"/>
            <a:t>Site Data </a:t>
          </a:r>
          <a:endParaRPr lang="en-US" b="0" dirty="0"/>
        </a:p>
      </dgm:t>
    </dgm:pt>
    <dgm:pt modelId="{30DCAA39-20A9-4410-923B-22F1554AEB49}" type="parTrans" cxnId="{A2ECF625-A901-40FC-92B3-7EFABC80D872}">
      <dgm:prSet/>
      <dgm:spPr/>
      <dgm:t>
        <a:bodyPr/>
        <a:lstStyle/>
        <a:p>
          <a:endParaRPr lang="en-US"/>
        </a:p>
      </dgm:t>
    </dgm:pt>
    <dgm:pt modelId="{E4F0D0BE-1D55-486C-B9C6-024D46550FDF}" type="sibTrans" cxnId="{A2ECF625-A901-40FC-92B3-7EFABC80D872}">
      <dgm:prSet/>
      <dgm:spPr/>
      <dgm:t>
        <a:bodyPr/>
        <a:lstStyle/>
        <a:p>
          <a:endParaRPr lang="en-US"/>
        </a:p>
      </dgm:t>
    </dgm:pt>
    <dgm:pt modelId="{7CB47C39-ECD3-4498-AFA4-D0A690BB3FD7}">
      <dgm:prSet phldrT="[Text]"/>
      <dgm:spPr/>
      <dgm:t>
        <a:bodyPr/>
        <a:lstStyle/>
        <a:p>
          <a:r>
            <a:rPr lang="en-US" b="0" dirty="0" smtClean="0"/>
            <a:t>Site Data </a:t>
          </a:r>
          <a:endParaRPr lang="en-US" b="0" dirty="0"/>
        </a:p>
      </dgm:t>
    </dgm:pt>
    <dgm:pt modelId="{F486B0A0-31DD-4A5A-AADB-2B1029DB07D5}" type="parTrans" cxnId="{4CD1835A-9532-478A-896E-9C8254B6D2ED}">
      <dgm:prSet/>
      <dgm:spPr/>
      <dgm:t>
        <a:bodyPr/>
        <a:lstStyle/>
        <a:p>
          <a:endParaRPr lang="en-US"/>
        </a:p>
      </dgm:t>
    </dgm:pt>
    <dgm:pt modelId="{3DB2C090-728E-4614-BEF4-118CF2E23040}" type="sibTrans" cxnId="{4CD1835A-9532-478A-896E-9C8254B6D2ED}">
      <dgm:prSet/>
      <dgm:spPr/>
      <dgm:t>
        <a:bodyPr/>
        <a:lstStyle/>
        <a:p>
          <a:endParaRPr lang="en-US"/>
        </a:p>
      </dgm:t>
    </dgm:pt>
    <dgm:pt modelId="{41AC6E2C-3790-4958-AE27-2E8FD87F1937}">
      <dgm:prSet phldrT="[Text]"/>
      <dgm:spPr/>
      <dgm:t>
        <a:bodyPr/>
        <a:lstStyle/>
        <a:p>
          <a:r>
            <a:rPr lang="en-US" b="0" dirty="0" smtClean="0"/>
            <a:t>Location</a:t>
          </a:r>
          <a:endParaRPr lang="en-US" b="0" dirty="0"/>
        </a:p>
      </dgm:t>
    </dgm:pt>
    <dgm:pt modelId="{698AD036-1FD0-4372-B8B6-7C899A08764B}" type="parTrans" cxnId="{A1511433-BBC5-4CB1-AE2F-3B80FC65E8CD}">
      <dgm:prSet/>
      <dgm:spPr/>
      <dgm:t>
        <a:bodyPr/>
        <a:lstStyle/>
        <a:p>
          <a:endParaRPr lang="en-US"/>
        </a:p>
      </dgm:t>
    </dgm:pt>
    <dgm:pt modelId="{3367D0EA-4260-4308-90BA-30E6A019B0AC}" type="sibTrans" cxnId="{A1511433-BBC5-4CB1-AE2F-3B80FC65E8CD}">
      <dgm:prSet/>
      <dgm:spPr/>
      <dgm:t>
        <a:bodyPr/>
        <a:lstStyle/>
        <a:p>
          <a:endParaRPr lang="en-US"/>
        </a:p>
      </dgm:t>
    </dgm:pt>
    <dgm:pt modelId="{04012152-48D8-4800-AE7D-755DDD5EACF9}">
      <dgm:prSet phldrT="[Text]"/>
      <dgm:spPr/>
      <dgm:t>
        <a:bodyPr/>
        <a:lstStyle/>
        <a:p>
          <a:r>
            <a:rPr lang="en-US" b="0" dirty="0" smtClean="0"/>
            <a:t>Site Data </a:t>
          </a:r>
          <a:endParaRPr lang="en-US" b="0" dirty="0"/>
        </a:p>
      </dgm:t>
    </dgm:pt>
    <dgm:pt modelId="{51427FEA-4955-48BF-A197-9218D155C68C}" type="parTrans" cxnId="{48666932-0916-4E01-ADC2-298926684375}">
      <dgm:prSet/>
      <dgm:spPr/>
      <dgm:t>
        <a:bodyPr/>
        <a:lstStyle/>
        <a:p>
          <a:endParaRPr lang="en-US"/>
        </a:p>
      </dgm:t>
    </dgm:pt>
    <dgm:pt modelId="{4EDF6CED-53ED-479E-8B43-65E7493007F0}" type="sibTrans" cxnId="{48666932-0916-4E01-ADC2-298926684375}">
      <dgm:prSet/>
      <dgm:spPr/>
      <dgm:t>
        <a:bodyPr/>
        <a:lstStyle/>
        <a:p>
          <a:endParaRPr lang="en-US"/>
        </a:p>
      </dgm:t>
    </dgm:pt>
    <dgm:pt modelId="{A2F56678-EE76-4641-B17C-820732E0571D}">
      <dgm:prSet phldrT="[Text]"/>
      <dgm:spPr/>
      <dgm:t>
        <a:bodyPr/>
        <a:lstStyle/>
        <a:p>
          <a:r>
            <a:rPr lang="en-US" b="0" dirty="0" smtClean="0"/>
            <a:t>Location</a:t>
          </a:r>
          <a:endParaRPr lang="en-US" b="0" dirty="0"/>
        </a:p>
      </dgm:t>
    </dgm:pt>
    <dgm:pt modelId="{75E203E4-5B92-4832-ADFC-E65AA3CA1521}" type="parTrans" cxnId="{FD8D2943-4C6F-4EA5-AE65-AE576897E60F}">
      <dgm:prSet/>
      <dgm:spPr/>
      <dgm:t>
        <a:bodyPr/>
        <a:lstStyle/>
        <a:p>
          <a:endParaRPr lang="en-US"/>
        </a:p>
      </dgm:t>
    </dgm:pt>
    <dgm:pt modelId="{E9881BA9-CB8E-4765-81D1-DEEFAAAD1CFB}" type="sibTrans" cxnId="{FD8D2943-4C6F-4EA5-AE65-AE576897E60F}">
      <dgm:prSet/>
      <dgm:spPr/>
      <dgm:t>
        <a:bodyPr/>
        <a:lstStyle/>
        <a:p>
          <a:endParaRPr lang="en-US"/>
        </a:p>
      </dgm:t>
    </dgm:pt>
    <dgm:pt modelId="{0C46184A-9B16-4ECE-B4AF-FDF2AABC2B8F}">
      <dgm:prSet phldrT="[Text]"/>
      <dgm:spPr/>
      <dgm:t>
        <a:bodyPr/>
        <a:lstStyle/>
        <a:p>
          <a:r>
            <a:rPr lang="en-US" b="0" dirty="0" smtClean="0"/>
            <a:t>Location</a:t>
          </a:r>
          <a:endParaRPr lang="en-US" b="0" dirty="0"/>
        </a:p>
      </dgm:t>
    </dgm:pt>
    <dgm:pt modelId="{19AB9BF0-ACBF-4996-9E50-22C2AAD44E74}" type="parTrans" cxnId="{AA1F802D-A246-4155-B3F4-AF3B75A35FDB}">
      <dgm:prSet/>
      <dgm:spPr/>
      <dgm:t>
        <a:bodyPr/>
        <a:lstStyle/>
        <a:p>
          <a:endParaRPr lang="en-US"/>
        </a:p>
      </dgm:t>
    </dgm:pt>
    <dgm:pt modelId="{0E677E33-0A8D-4D93-BD19-C496083B4675}" type="sibTrans" cxnId="{AA1F802D-A246-4155-B3F4-AF3B75A35FDB}">
      <dgm:prSet/>
      <dgm:spPr/>
      <dgm:t>
        <a:bodyPr/>
        <a:lstStyle/>
        <a:p>
          <a:endParaRPr lang="en-US"/>
        </a:p>
      </dgm:t>
    </dgm:pt>
    <dgm:pt modelId="{F7EFFA66-11BD-4F67-9325-39CFA15BAD94}">
      <dgm:prSet phldrT="[Text]"/>
      <dgm:spPr/>
      <dgm:t>
        <a:bodyPr/>
        <a:lstStyle/>
        <a:p>
          <a:r>
            <a:rPr lang="en-US" b="0" dirty="0" smtClean="0"/>
            <a:t>Entity Data</a:t>
          </a:r>
          <a:endParaRPr lang="en-US" b="0" dirty="0"/>
        </a:p>
      </dgm:t>
    </dgm:pt>
    <dgm:pt modelId="{B54FED1F-7C5F-4C73-9646-E5A5DF091A45}" type="parTrans" cxnId="{E4EA1937-ACC8-4649-BE08-931C48892700}">
      <dgm:prSet/>
      <dgm:spPr/>
      <dgm:t>
        <a:bodyPr/>
        <a:lstStyle/>
        <a:p>
          <a:endParaRPr lang="en-US"/>
        </a:p>
      </dgm:t>
    </dgm:pt>
    <dgm:pt modelId="{CA13CFBF-864B-442A-94C1-9070AA2607E7}" type="sibTrans" cxnId="{E4EA1937-ACC8-4649-BE08-931C48892700}">
      <dgm:prSet/>
      <dgm:spPr/>
      <dgm:t>
        <a:bodyPr/>
        <a:lstStyle/>
        <a:p>
          <a:endParaRPr lang="en-US"/>
        </a:p>
      </dgm:t>
    </dgm:pt>
    <dgm:pt modelId="{61D2DECB-B0E8-46E1-9B4E-85A3636541E8}">
      <dgm:prSet phldrT="[Text]"/>
      <dgm:spPr/>
      <dgm:t>
        <a:bodyPr/>
        <a:lstStyle/>
        <a:p>
          <a:r>
            <a:rPr lang="en-US" b="0" dirty="0" smtClean="0"/>
            <a:t>Site Data </a:t>
          </a:r>
          <a:endParaRPr lang="en-US" b="0" dirty="0"/>
        </a:p>
      </dgm:t>
    </dgm:pt>
    <dgm:pt modelId="{E61A32C3-E644-4FD4-9829-E690629C9865}" type="parTrans" cxnId="{1856919E-48A6-4345-87D6-DDC2E0276F4F}">
      <dgm:prSet/>
      <dgm:spPr/>
      <dgm:t>
        <a:bodyPr/>
        <a:lstStyle/>
        <a:p>
          <a:endParaRPr lang="en-US"/>
        </a:p>
      </dgm:t>
    </dgm:pt>
    <dgm:pt modelId="{40299548-3972-4FC4-A04F-F08B1321AF1E}" type="sibTrans" cxnId="{1856919E-48A6-4345-87D6-DDC2E0276F4F}">
      <dgm:prSet/>
      <dgm:spPr/>
      <dgm:t>
        <a:bodyPr/>
        <a:lstStyle/>
        <a:p>
          <a:endParaRPr lang="en-US"/>
        </a:p>
      </dgm:t>
    </dgm:pt>
    <dgm:pt modelId="{BA7B80C7-1D7C-4080-8ECE-0A13FF339264}">
      <dgm:prSet phldrT="[Text]"/>
      <dgm:spPr/>
      <dgm:t>
        <a:bodyPr/>
        <a:lstStyle/>
        <a:p>
          <a:r>
            <a:rPr lang="en-US" b="0" dirty="0" smtClean="0"/>
            <a:t>Location</a:t>
          </a:r>
          <a:endParaRPr lang="en-US" b="0" dirty="0"/>
        </a:p>
      </dgm:t>
    </dgm:pt>
    <dgm:pt modelId="{88FCB3A0-3F72-4702-A8FA-B66870C97977}" type="parTrans" cxnId="{6757ACED-5C5D-4A29-9571-57DE99AF78F9}">
      <dgm:prSet/>
      <dgm:spPr/>
      <dgm:t>
        <a:bodyPr/>
        <a:lstStyle/>
        <a:p>
          <a:endParaRPr lang="en-US"/>
        </a:p>
      </dgm:t>
    </dgm:pt>
    <dgm:pt modelId="{673C6A13-75FC-4C82-B3AD-43A9BACD977C}" type="sibTrans" cxnId="{6757ACED-5C5D-4A29-9571-57DE99AF78F9}">
      <dgm:prSet/>
      <dgm:spPr/>
      <dgm:t>
        <a:bodyPr/>
        <a:lstStyle/>
        <a:p>
          <a:endParaRPr lang="en-US"/>
        </a:p>
      </dgm:t>
    </dgm:pt>
    <dgm:pt modelId="{14A3D406-6914-4D6F-9FBB-1600B1CF6CC8}">
      <dgm:prSet phldrT="[Text]"/>
      <dgm:spPr/>
      <dgm:t>
        <a:bodyPr/>
        <a:lstStyle/>
        <a:p>
          <a:r>
            <a:rPr lang="en-US" b="0" dirty="0" smtClean="0"/>
            <a:t>Site Data </a:t>
          </a:r>
          <a:endParaRPr lang="en-US" b="0" dirty="0"/>
        </a:p>
      </dgm:t>
    </dgm:pt>
    <dgm:pt modelId="{452F0153-ABC6-4F85-A23E-6E9F5EA372B3}" type="parTrans" cxnId="{3EB7D806-EF5A-492C-9CCA-2E126B3E0F89}">
      <dgm:prSet/>
      <dgm:spPr/>
      <dgm:t>
        <a:bodyPr/>
        <a:lstStyle/>
        <a:p>
          <a:endParaRPr lang="en-US"/>
        </a:p>
      </dgm:t>
    </dgm:pt>
    <dgm:pt modelId="{F85AF2AA-F1EE-4B61-8D56-59538D4FCC1D}" type="sibTrans" cxnId="{3EB7D806-EF5A-492C-9CCA-2E126B3E0F89}">
      <dgm:prSet/>
      <dgm:spPr/>
      <dgm:t>
        <a:bodyPr/>
        <a:lstStyle/>
        <a:p>
          <a:endParaRPr lang="en-US"/>
        </a:p>
      </dgm:t>
    </dgm:pt>
    <dgm:pt modelId="{C9D8E49C-6418-4997-8DFE-6C5C75487E13}">
      <dgm:prSet phldrT="[Text]"/>
      <dgm:spPr/>
      <dgm:t>
        <a:bodyPr/>
        <a:lstStyle/>
        <a:p>
          <a:r>
            <a:rPr lang="en-US" b="0" dirty="0" smtClean="0"/>
            <a:t>Location</a:t>
          </a:r>
          <a:endParaRPr lang="en-US" b="0" dirty="0"/>
        </a:p>
      </dgm:t>
    </dgm:pt>
    <dgm:pt modelId="{F489B2BC-0010-41E4-95D6-033B3881E7A7}" type="parTrans" cxnId="{1CC9A53C-2061-403E-A9EF-D276654B66BC}">
      <dgm:prSet/>
      <dgm:spPr/>
      <dgm:t>
        <a:bodyPr/>
        <a:lstStyle/>
        <a:p>
          <a:endParaRPr lang="en-US"/>
        </a:p>
      </dgm:t>
    </dgm:pt>
    <dgm:pt modelId="{BB311638-64D7-4132-A8A1-165F92828DA8}" type="sibTrans" cxnId="{1CC9A53C-2061-403E-A9EF-D276654B66BC}">
      <dgm:prSet/>
      <dgm:spPr/>
      <dgm:t>
        <a:bodyPr/>
        <a:lstStyle/>
        <a:p>
          <a:endParaRPr lang="en-US"/>
        </a:p>
      </dgm:t>
    </dgm:pt>
    <dgm:pt modelId="{6A8B4D8D-75DD-49A9-BB9E-345CF568B62B}">
      <dgm:prSet phldrT="[Text]"/>
      <dgm:spPr/>
      <dgm:t>
        <a:bodyPr/>
        <a:lstStyle/>
        <a:p>
          <a:r>
            <a:rPr lang="en-US" b="0" dirty="0" smtClean="0"/>
            <a:t>Location</a:t>
          </a:r>
          <a:endParaRPr lang="en-US" b="0" dirty="0"/>
        </a:p>
      </dgm:t>
    </dgm:pt>
    <dgm:pt modelId="{F0236DD9-5803-4CE1-A499-3A3D13F876E8}" type="parTrans" cxnId="{58E26154-762B-46D4-B4E0-6818CF7C701B}">
      <dgm:prSet/>
      <dgm:spPr/>
      <dgm:t>
        <a:bodyPr/>
        <a:lstStyle/>
        <a:p>
          <a:endParaRPr lang="en-US"/>
        </a:p>
      </dgm:t>
    </dgm:pt>
    <dgm:pt modelId="{4F0786AA-4804-4768-86F0-B6A32BEE2408}" type="sibTrans" cxnId="{58E26154-762B-46D4-B4E0-6818CF7C701B}">
      <dgm:prSet/>
      <dgm:spPr/>
      <dgm:t>
        <a:bodyPr/>
        <a:lstStyle/>
        <a:p>
          <a:endParaRPr lang="en-US"/>
        </a:p>
      </dgm:t>
    </dgm:pt>
    <dgm:pt modelId="{4A0B8479-C8DD-43FC-98C2-44C87D69E553}">
      <dgm:prSet phldrT="[Text]"/>
      <dgm:spPr/>
      <dgm:t>
        <a:bodyPr/>
        <a:lstStyle/>
        <a:p>
          <a:r>
            <a:rPr lang="en-US" b="0" dirty="0" smtClean="0"/>
            <a:t>Site Data </a:t>
          </a:r>
          <a:endParaRPr lang="en-US" b="0" dirty="0"/>
        </a:p>
      </dgm:t>
    </dgm:pt>
    <dgm:pt modelId="{98F50CA5-9669-463B-A53B-68680A4E71BC}" type="parTrans" cxnId="{5A38CC35-11F1-40C2-9618-3ED82AA405D5}">
      <dgm:prSet/>
      <dgm:spPr/>
      <dgm:t>
        <a:bodyPr/>
        <a:lstStyle/>
        <a:p>
          <a:endParaRPr lang="en-US"/>
        </a:p>
      </dgm:t>
    </dgm:pt>
    <dgm:pt modelId="{307816B4-2656-48C3-B9CF-2CB7F0F810A9}" type="sibTrans" cxnId="{5A38CC35-11F1-40C2-9618-3ED82AA405D5}">
      <dgm:prSet/>
      <dgm:spPr/>
      <dgm:t>
        <a:bodyPr/>
        <a:lstStyle/>
        <a:p>
          <a:endParaRPr lang="en-US"/>
        </a:p>
      </dgm:t>
    </dgm:pt>
    <dgm:pt modelId="{5D371522-B40D-4780-85C8-61145860F4CD}">
      <dgm:prSet phldrT="[Text]"/>
      <dgm:spPr/>
      <dgm:t>
        <a:bodyPr/>
        <a:lstStyle/>
        <a:p>
          <a:r>
            <a:rPr lang="en-US" b="0" dirty="0" smtClean="0"/>
            <a:t>Location</a:t>
          </a:r>
          <a:endParaRPr lang="en-US" b="0" dirty="0"/>
        </a:p>
      </dgm:t>
    </dgm:pt>
    <dgm:pt modelId="{6FC38E13-F8B8-4D03-9F6C-E713DA84D4D4}" type="parTrans" cxnId="{B541020E-83B9-4601-B6D4-12EAD9F76EE6}">
      <dgm:prSet/>
      <dgm:spPr/>
      <dgm:t>
        <a:bodyPr/>
        <a:lstStyle/>
        <a:p>
          <a:endParaRPr lang="en-US"/>
        </a:p>
      </dgm:t>
    </dgm:pt>
    <dgm:pt modelId="{CC4F11C8-8924-415F-A685-E6049484B669}" type="sibTrans" cxnId="{B541020E-83B9-4601-B6D4-12EAD9F76EE6}">
      <dgm:prSet/>
      <dgm:spPr/>
      <dgm:t>
        <a:bodyPr/>
        <a:lstStyle/>
        <a:p>
          <a:endParaRPr lang="en-US"/>
        </a:p>
      </dgm:t>
    </dgm:pt>
    <dgm:pt modelId="{9CDDEFE6-8191-4B40-BF0C-960FB3428FCB}">
      <dgm:prSet phldrT="[Text]"/>
      <dgm:spPr/>
      <dgm:t>
        <a:bodyPr/>
        <a:lstStyle/>
        <a:p>
          <a:r>
            <a:rPr lang="en-US" b="0" dirty="0" smtClean="0"/>
            <a:t>Site Data </a:t>
          </a:r>
          <a:endParaRPr lang="en-US" b="0" dirty="0"/>
        </a:p>
      </dgm:t>
    </dgm:pt>
    <dgm:pt modelId="{42384613-703F-4862-90E8-5ECBD250BCD3}" type="parTrans" cxnId="{D3C09644-1845-4B67-871D-AA0E01382444}">
      <dgm:prSet/>
      <dgm:spPr/>
      <dgm:t>
        <a:bodyPr/>
        <a:lstStyle/>
        <a:p>
          <a:endParaRPr lang="en-US"/>
        </a:p>
      </dgm:t>
    </dgm:pt>
    <dgm:pt modelId="{91243360-DD6A-4AD3-8B37-B987D31B25B5}" type="sibTrans" cxnId="{D3C09644-1845-4B67-871D-AA0E01382444}">
      <dgm:prSet/>
      <dgm:spPr/>
      <dgm:t>
        <a:bodyPr/>
        <a:lstStyle/>
        <a:p>
          <a:endParaRPr lang="en-US"/>
        </a:p>
      </dgm:t>
    </dgm:pt>
    <dgm:pt modelId="{2A999CBC-490D-4C7C-A584-958C0A7F4CCD}" type="pres">
      <dgm:prSet presAssocID="{BB7C11ED-CCAA-4288-97F2-82C7F0BDF2C8}" presName="Name0" presStyleCnt="0">
        <dgm:presLayoutVars>
          <dgm:chPref val="1"/>
          <dgm:dir/>
          <dgm:animOne val="branch"/>
          <dgm:animLvl val="lvl"/>
          <dgm:resizeHandles/>
        </dgm:presLayoutVars>
      </dgm:prSet>
      <dgm:spPr/>
      <dgm:t>
        <a:bodyPr/>
        <a:lstStyle/>
        <a:p>
          <a:endParaRPr lang="en-US"/>
        </a:p>
      </dgm:t>
    </dgm:pt>
    <dgm:pt modelId="{2DF373AD-283A-4525-821A-53868414CE18}" type="pres">
      <dgm:prSet presAssocID="{847C50C6-9303-4B1A-AC23-2552C2FB69DF}" presName="vertOne" presStyleCnt="0"/>
      <dgm:spPr/>
      <dgm:t>
        <a:bodyPr/>
        <a:lstStyle/>
        <a:p>
          <a:endParaRPr lang="en-US"/>
        </a:p>
      </dgm:t>
    </dgm:pt>
    <dgm:pt modelId="{7FE7B871-4F2A-4D43-8372-6068342091C0}" type="pres">
      <dgm:prSet presAssocID="{847C50C6-9303-4B1A-AC23-2552C2FB69DF}" presName="txOne" presStyleLbl="node0" presStyleIdx="0" presStyleCnt="1">
        <dgm:presLayoutVars>
          <dgm:chPref val="3"/>
        </dgm:presLayoutVars>
      </dgm:prSet>
      <dgm:spPr/>
      <dgm:t>
        <a:bodyPr/>
        <a:lstStyle/>
        <a:p>
          <a:endParaRPr lang="en-US"/>
        </a:p>
      </dgm:t>
    </dgm:pt>
    <dgm:pt modelId="{6E6CFFE9-014C-4223-A4B6-7BBB7B5AAAF7}" type="pres">
      <dgm:prSet presAssocID="{847C50C6-9303-4B1A-AC23-2552C2FB69DF}" presName="parTransOne" presStyleCnt="0"/>
      <dgm:spPr/>
      <dgm:t>
        <a:bodyPr/>
        <a:lstStyle/>
        <a:p>
          <a:endParaRPr lang="en-US"/>
        </a:p>
      </dgm:t>
    </dgm:pt>
    <dgm:pt modelId="{87CB4E6E-90E6-43BB-9D3D-F5B77FC8A587}" type="pres">
      <dgm:prSet presAssocID="{847C50C6-9303-4B1A-AC23-2552C2FB69DF}" presName="horzOne" presStyleCnt="0"/>
      <dgm:spPr/>
      <dgm:t>
        <a:bodyPr/>
        <a:lstStyle/>
        <a:p>
          <a:endParaRPr lang="en-US"/>
        </a:p>
      </dgm:t>
    </dgm:pt>
    <dgm:pt modelId="{79C6D052-E261-457B-B4D2-53E516920B7A}" type="pres">
      <dgm:prSet presAssocID="{835648DB-C838-4D68-8D87-F995D390BE2C}" presName="vertTwo" presStyleCnt="0"/>
      <dgm:spPr/>
      <dgm:t>
        <a:bodyPr/>
        <a:lstStyle/>
        <a:p>
          <a:endParaRPr lang="en-US"/>
        </a:p>
      </dgm:t>
    </dgm:pt>
    <dgm:pt modelId="{EBA5309B-0CD9-4E34-ACE6-967EA9E5E9AD}" type="pres">
      <dgm:prSet presAssocID="{835648DB-C838-4D68-8D87-F995D390BE2C}" presName="txTwo" presStyleLbl="node2" presStyleIdx="0" presStyleCnt="2">
        <dgm:presLayoutVars>
          <dgm:chPref val="3"/>
        </dgm:presLayoutVars>
      </dgm:prSet>
      <dgm:spPr/>
      <dgm:t>
        <a:bodyPr/>
        <a:lstStyle/>
        <a:p>
          <a:endParaRPr lang="en-US"/>
        </a:p>
      </dgm:t>
    </dgm:pt>
    <dgm:pt modelId="{C7C00CB4-599F-4A96-9C88-52B042285AAD}" type="pres">
      <dgm:prSet presAssocID="{835648DB-C838-4D68-8D87-F995D390BE2C}" presName="parTransTwo" presStyleCnt="0"/>
      <dgm:spPr/>
      <dgm:t>
        <a:bodyPr/>
        <a:lstStyle/>
        <a:p>
          <a:endParaRPr lang="en-US"/>
        </a:p>
      </dgm:t>
    </dgm:pt>
    <dgm:pt modelId="{03F2A27D-07F7-42F9-9F2B-F2EF064F565D}" type="pres">
      <dgm:prSet presAssocID="{835648DB-C838-4D68-8D87-F995D390BE2C}" presName="horzTwo" presStyleCnt="0"/>
      <dgm:spPr/>
      <dgm:t>
        <a:bodyPr/>
        <a:lstStyle/>
        <a:p>
          <a:endParaRPr lang="en-US"/>
        </a:p>
      </dgm:t>
    </dgm:pt>
    <dgm:pt modelId="{14A7C0B7-78A8-4581-82AC-12721BA8BC81}" type="pres">
      <dgm:prSet presAssocID="{39743647-9674-403A-B7D0-4886DCC0B704}" presName="vertThree" presStyleCnt="0"/>
      <dgm:spPr/>
      <dgm:t>
        <a:bodyPr/>
        <a:lstStyle/>
        <a:p>
          <a:endParaRPr lang="en-US"/>
        </a:p>
      </dgm:t>
    </dgm:pt>
    <dgm:pt modelId="{3DA1A8FD-FC87-4492-AC0C-83F379E53875}" type="pres">
      <dgm:prSet presAssocID="{39743647-9674-403A-B7D0-4886DCC0B704}" presName="txThree" presStyleLbl="node3" presStyleIdx="0" presStyleCnt="3">
        <dgm:presLayoutVars>
          <dgm:chPref val="3"/>
        </dgm:presLayoutVars>
      </dgm:prSet>
      <dgm:spPr/>
      <dgm:t>
        <a:bodyPr/>
        <a:lstStyle/>
        <a:p>
          <a:endParaRPr lang="en-US"/>
        </a:p>
      </dgm:t>
    </dgm:pt>
    <dgm:pt modelId="{B966DE82-793A-4BAB-AA8B-961A942E5B32}" type="pres">
      <dgm:prSet presAssocID="{39743647-9674-403A-B7D0-4886DCC0B704}" presName="parTransThree" presStyleCnt="0"/>
      <dgm:spPr/>
      <dgm:t>
        <a:bodyPr/>
        <a:lstStyle/>
        <a:p>
          <a:endParaRPr lang="en-US"/>
        </a:p>
      </dgm:t>
    </dgm:pt>
    <dgm:pt modelId="{5616954A-16EC-40ED-9B2B-B5C32489D05F}" type="pres">
      <dgm:prSet presAssocID="{39743647-9674-403A-B7D0-4886DCC0B704}" presName="horzThree" presStyleCnt="0"/>
      <dgm:spPr/>
      <dgm:t>
        <a:bodyPr/>
        <a:lstStyle/>
        <a:p>
          <a:endParaRPr lang="en-US"/>
        </a:p>
      </dgm:t>
    </dgm:pt>
    <dgm:pt modelId="{893F3DD5-51BB-42CF-BEEA-8FF42A657D50}" type="pres">
      <dgm:prSet presAssocID="{579275C3-9202-44F7-8084-0E83EC061D4A}" presName="vertFour" presStyleCnt="0">
        <dgm:presLayoutVars>
          <dgm:chPref val="3"/>
        </dgm:presLayoutVars>
      </dgm:prSet>
      <dgm:spPr/>
      <dgm:t>
        <a:bodyPr/>
        <a:lstStyle/>
        <a:p>
          <a:endParaRPr lang="en-US"/>
        </a:p>
      </dgm:t>
    </dgm:pt>
    <dgm:pt modelId="{887310C4-225F-44DC-8545-17553057E383}" type="pres">
      <dgm:prSet presAssocID="{579275C3-9202-44F7-8084-0E83EC061D4A}" presName="txFour" presStyleLbl="node4" presStyleIdx="0" presStyleCnt="18">
        <dgm:presLayoutVars>
          <dgm:chPref val="3"/>
        </dgm:presLayoutVars>
      </dgm:prSet>
      <dgm:spPr/>
      <dgm:t>
        <a:bodyPr/>
        <a:lstStyle/>
        <a:p>
          <a:endParaRPr lang="en-US"/>
        </a:p>
      </dgm:t>
    </dgm:pt>
    <dgm:pt modelId="{A133FE87-54C8-44FF-B563-2DA69E0F6C8C}" type="pres">
      <dgm:prSet presAssocID="{579275C3-9202-44F7-8084-0E83EC061D4A}" presName="parTransFour" presStyleCnt="0"/>
      <dgm:spPr/>
      <dgm:t>
        <a:bodyPr/>
        <a:lstStyle/>
        <a:p>
          <a:endParaRPr lang="en-US"/>
        </a:p>
      </dgm:t>
    </dgm:pt>
    <dgm:pt modelId="{E885E69C-A908-4FB3-82E0-AC7FC7BE6395}" type="pres">
      <dgm:prSet presAssocID="{579275C3-9202-44F7-8084-0E83EC061D4A}" presName="horzFour" presStyleCnt="0"/>
      <dgm:spPr/>
      <dgm:t>
        <a:bodyPr/>
        <a:lstStyle/>
        <a:p>
          <a:endParaRPr lang="en-US"/>
        </a:p>
      </dgm:t>
    </dgm:pt>
    <dgm:pt modelId="{2219C9E0-907A-4CFF-AA0D-A855154E9649}" type="pres">
      <dgm:prSet presAssocID="{7CB47C39-ECD3-4498-AFA4-D0A690BB3FD7}" presName="vertFour" presStyleCnt="0">
        <dgm:presLayoutVars>
          <dgm:chPref val="3"/>
        </dgm:presLayoutVars>
      </dgm:prSet>
      <dgm:spPr/>
      <dgm:t>
        <a:bodyPr/>
        <a:lstStyle/>
        <a:p>
          <a:endParaRPr lang="en-US"/>
        </a:p>
      </dgm:t>
    </dgm:pt>
    <dgm:pt modelId="{CA4277BD-15CD-40B7-AE91-DC1F7A028E35}" type="pres">
      <dgm:prSet presAssocID="{7CB47C39-ECD3-4498-AFA4-D0A690BB3FD7}" presName="txFour" presStyleLbl="node4" presStyleIdx="1" presStyleCnt="18">
        <dgm:presLayoutVars>
          <dgm:chPref val="3"/>
        </dgm:presLayoutVars>
      </dgm:prSet>
      <dgm:spPr/>
      <dgm:t>
        <a:bodyPr/>
        <a:lstStyle/>
        <a:p>
          <a:endParaRPr lang="en-US"/>
        </a:p>
      </dgm:t>
    </dgm:pt>
    <dgm:pt modelId="{682AEFC0-EFEE-4639-B8F5-8901BB3CC1D1}" type="pres">
      <dgm:prSet presAssocID="{7CB47C39-ECD3-4498-AFA4-D0A690BB3FD7}" presName="parTransFour" presStyleCnt="0"/>
      <dgm:spPr/>
      <dgm:t>
        <a:bodyPr/>
        <a:lstStyle/>
        <a:p>
          <a:endParaRPr lang="en-US"/>
        </a:p>
      </dgm:t>
    </dgm:pt>
    <dgm:pt modelId="{C15520E1-33FE-45A2-AC3B-B527D79FF3ED}" type="pres">
      <dgm:prSet presAssocID="{7CB47C39-ECD3-4498-AFA4-D0A690BB3FD7}" presName="horzFour" presStyleCnt="0"/>
      <dgm:spPr/>
      <dgm:t>
        <a:bodyPr/>
        <a:lstStyle/>
        <a:p>
          <a:endParaRPr lang="en-US"/>
        </a:p>
      </dgm:t>
    </dgm:pt>
    <dgm:pt modelId="{2DABCCDD-AAF9-4796-9F49-A3C07F2EAEDB}" type="pres">
      <dgm:prSet presAssocID="{41AC6E2C-3790-4958-AE27-2E8FD87F1937}" presName="vertFour" presStyleCnt="0">
        <dgm:presLayoutVars>
          <dgm:chPref val="3"/>
        </dgm:presLayoutVars>
      </dgm:prSet>
      <dgm:spPr/>
      <dgm:t>
        <a:bodyPr/>
        <a:lstStyle/>
        <a:p>
          <a:endParaRPr lang="en-US"/>
        </a:p>
      </dgm:t>
    </dgm:pt>
    <dgm:pt modelId="{AD709E9E-956E-4933-A385-F24A7025BE98}" type="pres">
      <dgm:prSet presAssocID="{41AC6E2C-3790-4958-AE27-2E8FD87F1937}" presName="txFour" presStyleLbl="node4" presStyleIdx="2" presStyleCnt="18">
        <dgm:presLayoutVars>
          <dgm:chPref val="3"/>
        </dgm:presLayoutVars>
      </dgm:prSet>
      <dgm:spPr/>
      <dgm:t>
        <a:bodyPr/>
        <a:lstStyle/>
        <a:p>
          <a:endParaRPr lang="en-US"/>
        </a:p>
      </dgm:t>
    </dgm:pt>
    <dgm:pt modelId="{4BB3E624-2CAC-45DF-B4BF-CC881917058B}" type="pres">
      <dgm:prSet presAssocID="{41AC6E2C-3790-4958-AE27-2E8FD87F1937}" presName="horzFour" presStyleCnt="0"/>
      <dgm:spPr/>
      <dgm:t>
        <a:bodyPr/>
        <a:lstStyle/>
        <a:p>
          <a:endParaRPr lang="en-US"/>
        </a:p>
      </dgm:t>
    </dgm:pt>
    <dgm:pt modelId="{70465A1B-CAEB-466A-A0B9-BC760A232309}" type="pres">
      <dgm:prSet presAssocID="{6D2B9FD9-BC11-4A51-84DF-42090B321661}" presName="sibSpaceThree" presStyleCnt="0"/>
      <dgm:spPr/>
      <dgm:t>
        <a:bodyPr/>
        <a:lstStyle/>
        <a:p>
          <a:endParaRPr lang="en-US"/>
        </a:p>
      </dgm:t>
    </dgm:pt>
    <dgm:pt modelId="{967A4A14-860F-4345-A0BB-4645AA5B349A}" type="pres">
      <dgm:prSet presAssocID="{B9C3D85E-D0A7-4E51-AD7F-3106E0216FC6}" presName="vertThree" presStyleCnt="0"/>
      <dgm:spPr/>
      <dgm:t>
        <a:bodyPr/>
        <a:lstStyle/>
        <a:p>
          <a:endParaRPr lang="en-US"/>
        </a:p>
      </dgm:t>
    </dgm:pt>
    <dgm:pt modelId="{88B1E0C6-EB46-4D75-B14E-87FE0BC94BE1}" type="pres">
      <dgm:prSet presAssocID="{B9C3D85E-D0A7-4E51-AD7F-3106E0216FC6}" presName="txThree" presStyleLbl="node3" presStyleIdx="1" presStyleCnt="3">
        <dgm:presLayoutVars>
          <dgm:chPref val="3"/>
        </dgm:presLayoutVars>
      </dgm:prSet>
      <dgm:spPr/>
      <dgm:t>
        <a:bodyPr/>
        <a:lstStyle/>
        <a:p>
          <a:endParaRPr lang="en-US"/>
        </a:p>
      </dgm:t>
    </dgm:pt>
    <dgm:pt modelId="{7DBDD3BC-1DE3-4654-B4EB-11875D50C3F3}" type="pres">
      <dgm:prSet presAssocID="{B9C3D85E-D0A7-4E51-AD7F-3106E0216FC6}" presName="parTransThree" presStyleCnt="0"/>
      <dgm:spPr/>
      <dgm:t>
        <a:bodyPr/>
        <a:lstStyle/>
        <a:p>
          <a:endParaRPr lang="en-US"/>
        </a:p>
      </dgm:t>
    </dgm:pt>
    <dgm:pt modelId="{4905C6F2-B1B6-4723-98E9-6F1B81D5EA0D}" type="pres">
      <dgm:prSet presAssocID="{B9C3D85E-D0A7-4E51-AD7F-3106E0216FC6}" presName="horzThree" presStyleCnt="0"/>
      <dgm:spPr/>
      <dgm:t>
        <a:bodyPr/>
        <a:lstStyle/>
        <a:p>
          <a:endParaRPr lang="en-US"/>
        </a:p>
      </dgm:t>
    </dgm:pt>
    <dgm:pt modelId="{BFFD0BB7-BF9A-48C3-9E0C-C67291995054}" type="pres">
      <dgm:prSet presAssocID="{8A6EBB52-CA4E-409E-A372-814C40B97DB1}" presName="vertFour" presStyleCnt="0">
        <dgm:presLayoutVars>
          <dgm:chPref val="3"/>
        </dgm:presLayoutVars>
      </dgm:prSet>
      <dgm:spPr/>
      <dgm:t>
        <a:bodyPr/>
        <a:lstStyle/>
        <a:p>
          <a:endParaRPr lang="en-US"/>
        </a:p>
      </dgm:t>
    </dgm:pt>
    <dgm:pt modelId="{049BE93F-27DF-436A-95BA-AFDDEB655255}" type="pres">
      <dgm:prSet presAssocID="{8A6EBB52-CA4E-409E-A372-814C40B97DB1}" presName="txFour" presStyleLbl="node4" presStyleIdx="3" presStyleCnt="18">
        <dgm:presLayoutVars>
          <dgm:chPref val="3"/>
        </dgm:presLayoutVars>
      </dgm:prSet>
      <dgm:spPr/>
      <dgm:t>
        <a:bodyPr/>
        <a:lstStyle/>
        <a:p>
          <a:endParaRPr lang="en-US"/>
        </a:p>
      </dgm:t>
    </dgm:pt>
    <dgm:pt modelId="{2F82DC9B-56B7-4875-BD54-AE396CF2AB00}" type="pres">
      <dgm:prSet presAssocID="{8A6EBB52-CA4E-409E-A372-814C40B97DB1}" presName="parTransFour" presStyleCnt="0"/>
      <dgm:spPr/>
      <dgm:t>
        <a:bodyPr/>
        <a:lstStyle/>
        <a:p>
          <a:endParaRPr lang="en-US"/>
        </a:p>
      </dgm:t>
    </dgm:pt>
    <dgm:pt modelId="{DA5B6F5A-B1A1-43CE-876A-AC4150B7F12B}" type="pres">
      <dgm:prSet presAssocID="{8A6EBB52-CA4E-409E-A372-814C40B97DB1}" presName="horzFour" presStyleCnt="0"/>
      <dgm:spPr/>
      <dgm:t>
        <a:bodyPr/>
        <a:lstStyle/>
        <a:p>
          <a:endParaRPr lang="en-US"/>
        </a:p>
      </dgm:t>
    </dgm:pt>
    <dgm:pt modelId="{77BF1F0B-3953-4C46-AD2B-9D8A7764E290}" type="pres">
      <dgm:prSet presAssocID="{04012152-48D8-4800-AE7D-755DDD5EACF9}" presName="vertFour" presStyleCnt="0">
        <dgm:presLayoutVars>
          <dgm:chPref val="3"/>
        </dgm:presLayoutVars>
      </dgm:prSet>
      <dgm:spPr/>
      <dgm:t>
        <a:bodyPr/>
        <a:lstStyle/>
        <a:p>
          <a:endParaRPr lang="en-US"/>
        </a:p>
      </dgm:t>
    </dgm:pt>
    <dgm:pt modelId="{BDAF56B2-7787-4AC5-A11B-CA659319058A}" type="pres">
      <dgm:prSet presAssocID="{04012152-48D8-4800-AE7D-755DDD5EACF9}" presName="txFour" presStyleLbl="node4" presStyleIdx="4" presStyleCnt="18">
        <dgm:presLayoutVars>
          <dgm:chPref val="3"/>
        </dgm:presLayoutVars>
      </dgm:prSet>
      <dgm:spPr/>
      <dgm:t>
        <a:bodyPr/>
        <a:lstStyle/>
        <a:p>
          <a:endParaRPr lang="en-US"/>
        </a:p>
      </dgm:t>
    </dgm:pt>
    <dgm:pt modelId="{A118A376-B862-406A-B235-E23CC1CE9481}" type="pres">
      <dgm:prSet presAssocID="{04012152-48D8-4800-AE7D-755DDD5EACF9}" presName="parTransFour" presStyleCnt="0"/>
      <dgm:spPr/>
      <dgm:t>
        <a:bodyPr/>
        <a:lstStyle/>
        <a:p>
          <a:endParaRPr lang="en-US"/>
        </a:p>
      </dgm:t>
    </dgm:pt>
    <dgm:pt modelId="{407D4F03-52CB-4D86-873C-4E53745AADD8}" type="pres">
      <dgm:prSet presAssocID="{04012152-48D8-4800-AE7D-755DDD5EACF9}" presName="horzFour" presStyleCnt="0"/>
      <dgm:spPr/>
      <dgm:t>
        <a:bodyPr/>
        <a:lstStyle/>
        <a:p>
          <a:endParaRPr lang="en-US"/>
        </a:p>
      </dgm:t>
    </dgm:pt>
    <dgm:pt modelId="{F714D4EB-9A28-4614-8184-244C16C57D35}" type="pres">
      <dgm:prSet presAssocID="{A2F56678-EE76-4641-B17C-820732E0571D}" presName="vertFour" presStyleCnt="0">
        <dgm:presLayoutVars>
          <dgm:chPref val="3"/>
        </dgm:presLayoutVars>
      </dgm:prSet>
      <dgm:spPr/>
      <dgm:t>
        <a:bodyPr/>
        <a:lstStyle/>
        <a:p>
          <a:endParaRPr lang="en-US"/>
        </a:p>
      </dgm:t>
    </dgm:pt>
    <dgm:pt modelId="{37714AF3-6C0B-4229-85C8-CA454A4278CC}" type="pres">
      <dgm:prSet presAssocID="{A2F56678-EE76-4641-B17C-820732E0571D}" presName="txFour" presStyleLbl="node4" presStyleIdx="5" presStyleCnt="18">
        <dgm:presLayoutVars>
          <dgm:chPref val="3"/>
        </dgm:presLayoutVars>
      </dgm:prSet>
      <dgm:spPr/>
      <dgm:t>
        <a:bodyPr/>
        <a:lstStyle/>
        <a:p>
          <a:endParaRPr lang="en-US"/>
        </a:p>
      </dgm:t>
    </dgm:pt>
    <dgm:pt modelId="{05029B8C-13B3-4550-9463-496542C58BA2}" type="pres">
      <dgm:prSet presAssocID="{A2F56678-EE76-4641-B17C-820732E0571D}" presName="horzFour" presStyleCnt="0"/>
      <dgm:spPr/>
      <dgm:t>
        <a:bodyPr/>
        <a:lstStyle/>
        <a:p>
          <a:endParaRPr lang="en-US"/>
        </a:p>
      </dgm:t>
    </dgm:pt>
    <dgm:pt modelId="{8710C7B2-D9DF-43A4-8A6C-311FB1CA4814}" type="pres">
      <dgm:prSet presAssocID="{4EDF6CED-53ED-479E-8B43-65E7493007F0}" presName="sibSpaceFour" presStyleCnt="0"/>
      <dgm:spPr/>
      <dgm:t>
        <a:bodyPr/>
        <a:lstStyle/>
        <a:p>
          <a:endParaRPr lang="en-US"/>
        </a:p>
      </dgm:t>
    </dgm:pt>
    <dgm:pt modelId="{88E6655C-8FDA-4322-88C1-9F95D92A4A66}" type="pres">
      <dgm:prSet presAssocID="{E11B9B31-550A-45A4-8655-04A1BFD34086}" presName="vertFour" presStyleCnt="0">
        <dgm:presLayoutVars>
          <dgm:chPref val="3"/>
        </dgm:presLayoutVars>
      </dgm:prSet>
      <dgm:spPr/>
      <dgm:t>
        <a:bodyPr/>
        <a:lstStyle/>
        <a:p>
          <a:endParaRPr lang="en-US"/>
        </a:p>
      </dgm:t>
    </dgm:pt>
    <dgm:pt modelId="{21554D33-0AF0-497A-B0D4-67367831D63E}" type="pres">
      <dgm:prSet presAssocID="{E11B9B31-550A-45A4-8655-04A1BFD34086}" presName="txFour" presStyleLbl="node4" presStyleIdx="6" presStyleCnt="18">
        <dgm:presLayoutVars>
          <dgm:chPref val="3"/>
        </dgm:presLayoutVars>
      </dgm:prSet>
      <dgm:spPr/>
      <dgm:t>
        <a:bodyPr/>
        <a:lstStyle/>
        <a:p>
          <a:endParaRPr lang="en-US"/>
        </a:p>
      </dgm:t>
    </dgm:pt>
    <dgm:pt modelId="{DEF671E1-A60C-4E7D-AD43-4D3378B5639E}" type="pres">
      <dgm:prSet presAssocID="{E11B9B31-550A-45A4-8655-04A1BFD34086}" presName="parTransFour" presStyleCnt="0"/>
      <dgm:spPr/>
      <dgm:t>
        <a:bodyPr/>
        <a:lstStyle/>
        <a:p>
          <a:endParaRPr lang="en-US"/>
        </a:p>
      </dgm:t>
    </dgm:pt>
    <dgm:pt modelId="{37C1D9F4-7714-427E-B38F-C2BDC648B595}" type="pres">
      <dgm:prSet presAssocID="{E11B9B31-550A-45A4-8655-04A1BFD34086}" presName="horzFour" presStyleCnt="0"/>
      <dgm:spPr/>
      <dgm:t>
        <a:bodyPr/>
        <a:lstStyle/>
        <a:p>
          <a:endParaRPr lang="en-US"/>
        </a:p>
      </dgm:t>
    </dgm:pt>
    <dgm:pt modelId="{B931CD1E-978E-4ABC-8B71-C76B0DD9C3AD}" type="pres">
      <dgm:prSet presAssocID="{0C46184A-9B16-4ECE-B4AF-FDF2AABC2B8F}" presName="vertFour" presStyleCnt="0">
        <dgm:presLayoutVars>
          <dgm:chPref val="3"/>
        </dgm:presLayoutVars>
      </dgm:prSet>
      <dgm:spPr/>
      <dgm:t>
        <a:bodyPr/>
        <a:lstStyle/>
        <a:p>
          <a:endParaRPr lang="en-US"/>
        </a:p>
      </dgm:t>
    </dgm:pt>
    <dgm:pt modelId="{CC50260F-C4D9-436D-AA66-71856FFB8BCB}" type="pres">
      <dgm:prSet presAssocID="{0C46184A-9B16-4ECE-B4AF-FDF2AABC2B8F}" presName="txFour" presStyleLbl="node4" presStyleIdx="7" presStyleCnt="18">
        <dgm:presLayoutVars>
          <dgm:chPref val="3"/>
        </dgm:presLayoutVars>
      </dgm:prSet>
      <dgm:spPr/>
      <dgm:t>
        <a:bodyPr/>
        <a:lstStyle/>
        <a:p>
          <a:endParaRPr lang="en-US"/>
        </a:p>
      </dgm:t>
    </dgm:pt>
    <dgm:pt modelId="{26650917-2CAA-447E-8334-D19C17D7E8EB}" type="pres">
      <dgm:prSet presAssocID="{0C46184A-9B16-4ECE-B4AF-FDF2AABC2B8F}" presName="horzFour" presStyleCnt="0"/>
      <dgm:spPr/>
      <dgm:t>
        <a:bodyPr/>
        <a:lstStyle/>
        <a:p>
          <a:endParaRPr lang="en-US"/>
        </a:p>
      </dgm:t>
    </dgm:pt>
    <dgm:pt modelId="{B332BCD2-C6BD-4546-BBC8-F311FED8CF93}" type="pres">
      <dgm:prSet presAssocID="{8A955B7B-E871-43BA-8397-1891D73DE1EB}" presName="sibSpaceTwo" presStyleCnt="0"/>
      <dgm:spPr/>
      <dgm:t>
        <a:bodyPr/>
        <a:lstStyle/>
        <a:p>
          <a:endParaRPr lang="en-US"/>
        </a:p>
      </dgm:t>
    </dgm:pt>
    <dgm:pt modelId="{1D9D310C-C104-4AEC-9419-11FE15BBB0E8}" type="pres">
      <dgm:prSet presAssocID="{7DC94B33-0AA2-4621-8C4A-0E5B9A59EF68}" presName="vertTwo" presStyleCnt="0"/>
      <dgm:spPr/>
      <dgm:t>
        <a:bodyPr/>
        <a:lstStyle/>
        <a:p>
          <a:endParaRPr lang="en-US"/>
        </a:p>
      </dgm:t>
    </dgm:pt>
    <dgm:pt modelId="{BBFCF00D-0B9D-4E23-A1F5-2AF95F426C0C}" type="pres">
      <dgm:prSet presAssocID="{7DC94B33-0AA2-4621-8C4A-0E5B9A59EF68}" presName="txTwo" presStyleLbl="node2" presStyleIdx="1" presStyleCnt="2">
        <dgm:presLayoutVars>
          <dgm:chPref val="3"/>
        </dgm:presLayoutVars>
      </dgm:prSet>
      <dgm:spPr/>
      <dgm:t>
        <a:bodyPr/>
        <a:lstStyle/>
        <a:p>
          <a:endParaRPr lang="en-US"/>
        </a:p>
      </dgm:t>
    </dgm:pt>
    <dgm:pt modelId="{26BBD9D5-D1A0-48BE-B6CC-B00F241C99E8}" type="pres">
      <dgm:prSet presAssocID="{7DC94B33-0AA2-4621-8C4A-0E5B9A59EF68}" presName="parTransTwo" presStyleCnt="0"/>
      <dgm:spPr/>
      <dgm:t>
        <a:bodyPr/>
        <a:lstStyle/>
        <a:p>
          <a:endParaRPr lang="en-US"/>
        </a:p>
      </dgm:t>
    </dgm:pt>
    <dgm:pt modelId="{4FE33346-FD05-4D44-AD52-0DFE5FFF19B9}" type="pres">
      <dgm:prSet presAssocID="{7DC94B33-0AA2-4621-8C4A-0E5B9A59EF68}" presName="horzTwo" presStyleCnt="0"/>
      <dgm:spPr/>
      <dgm:t>
        <a:bodyPr/>
        <a:lstStyle/>
        <a:p>
          <a:endParaRPr lang="en-US"/>
        </a:p>
      </dgm:t>
    </dgm:pt>
    <dgm:pt modelId="{4D821D44-98BB-4064-A2D5-9897847D6715}" type="pres">
      <dgm:prSet presAssocID="{702BCDF8-BE74-40ED-976F-60390A08A5F4}" presName="vertThree" presStyleCnt="0"/>
      <dgm:spPr/>
      <dgm:t>
        <a:bodyPr/>
        <a:lstStyle/>
        <a:p>
          <a:endParaRPr lang="en-US"/>
        </a:p>
      </dgm:t>
    </dgm:pt>
    <dgm:pt modelId="{407C1D4F-7A23-4D17-8055-47B55D8C4EFF}" type="pres">
      <dgm:prSet presAssocID="{702BCDF8-BE74-40ED-976F-60390A08A5F4}" presName="txThree" presStyleLbl="node3" presStyleIdx="2" presStyleCnt="3">
        <dgm:presLayoutVars>
          <dgm:chPref val="3"/>
        </dgm:presLayoutVars>
      </dgm:prSet>
      <dgm:spPr/>
      <dgm:t>
        <a:bodyPr/>
        <a:lstStyle/>
        <a:p>
          <a:endParaRPr lang="en-US"/>
        </a:p>
      </dgm:t>
    </dgm:pt>
    <dgm:pt modelId="{A0613AC7-4BE4-4D3D-8C8B-29EE2F67507C}" type="pres">
      <dgm:prSet presAssocID="{702BCDF8-BE74-40ED-976F-60390A08A5F4}" presName="parTransThree" presStyleCnt="0"/>
      <dgm:spPr/>
      <dgm:t>
        <a:bodyPr/>
        <a:lstStyle/>
        <a:p>
          <a:endParaRPr lang="en-US"/>
        </a:p>
      </dgm:t>
    </dgm:pt>
    <dgm:pt modelId="{17AF6BFF-29C2-40CC-8114-DA9A41DFE21C}" type="pres">
      <dgm:prSet presAssocID="{702BCDF8-BE74-40ED-976F-60390A08A5F4}" presName="horzThree" presStyleCnt="0"/>
      <dgm:spPr/>
      <dgm:t>
        <a:bodyPr/>
        <a:lstStyle/>
        <a:p>
          <a:endParaRPr lang="en-US"/>
        </a:p>
      </dgm:t>
    </dgm:pt>
    <dgm:pt modelId="{3A865450-8CE7-4B9D-AD8B-C28C7C98927E}" type="pres">
      <dgm:prSet presAssocID="{408E4520-C916-4C21-A27D-B5ECA0657229}" presName="vertFour" presStyleCnt="0">
        <dgm:presLayoutVars>
          <dgm:chPref val="3"/>
        </dgm:presLayoutVars>
      </dgm:prSet>
      <dgm:spPr/>
      <dgm:t>
        <a:bodyPr/>
        <a:lstStyle/>
        <a:p>
          <a:endParaRPr lang="en-US"/>
        </a:p>
      </dgm:t>
    </dgm:pt>
    <dgm:pt modelId="{F95486B1-A029-479D-827B-1A27C11E03D8}" type="pres">
      <dgm:prSet presAssocID="{408E4520-C916-4C21-A27D-B5ECA0657229}" presName="txFour" presStyleLbl="node4" presStyleIdx="8" presStyleCnt="18">
        <dgm:presLayoutVars>
          <dgm:chPref val="3"/>
        </dgm:presLayoutVars>
      </dgm:prSet>
      <dgm:spPr/>
      <dgm:t>
        <a:bodyPr/>
        <a:lstStyle/>
        <a:p>
          <a:endParaRPr lang="en-US"/>
        </a:p>
      </dgm:t>
    </dgm:pt>
    <dgm:pt modelId="{E38BAE8E-3E1C-4CF5-823C-56748AD96792}" type="pres">
      <dgm:prSet presAssocID="{408E4520-C916-4C21-A27D-B5ECA0657229}" presName="parTransFour" presStyleCnt="0"/>
      <dgm:spPr/>
      <dgm:t>
        <a:bodyPr/>
        <a:lstStyle/>
        <a:p>
          <a:endParaRPr lang="en-US"/>
        </a:p>
      </dgm:t>
    </dgm:pt>
    <dgm:pt modelId="{2B58F3D6-540E-4E6E-AE03-AF79149D0382}" type="pres">
      <dgm:prSet presAssocID="{408E4520-C916-4C21-A27D-B5ECA0657229}" presName="horzFour" presStyleCnt="0"/>
      <dgm:spPr/>
      <dgm:t>
        <a:bodyPr/>
        <a:lstStyle/>
        <a:p>
          <a:endParaRPr lang="en-US"/>
        </a:p>
      </dgm:t>
    </dgm:pt>
    <dgm:pt modelId="{D277F941-7815-4F76-918B-3CBCB12BBFFB}" type="pres">
      <dgm:prSet presAssocID="{9CDDEFE6-8191-4B40-BF0C-960FB3428FCB}" presName="vertFour" presStyleCnt="0">
        <dgm:presLayoutVars>
          <dgm:chPref val="3"/>
        </dgm:presLayoutVars>
      </dgm:prSet>
      <dgm:spPr/>
      <dgm:t>
        <a:bodyPr/>
        <a:lstStyle/>
        <a:p>
          <a:endParaRPr lang="en-US"/>
        </a:p>
      </dgm:t>
    </dgm:pt>
    <dgm:pt modelId="{8F939B48-1545-43FE-B56F-F76D9F9CE102}" type="pres">
      <dgm:prSet presAssocID="{9CDDEFE6-8191-4B40-BF0C-960FB3428FCB}" presName="txFour" presStyleLbl="node4" presStyleIdx="9" presStyleCnt="18">
        <dgm:presLayoutVars>
          <dgm:chPref val="3"/>
        </dgm:presLayoutVars>
      </dgm:prSet>
      <dgm:spPr/>
      <dgm:t>
        <a:bodyPr/>
        <a:lstStyle/>
        <a:p>
          <a:endParaRPr lang="en-US"/>
        </a:p>
      </dgm:t>
    </dgm:pt>
    <dgm:pt modelId="{54BF7934-1E82-4698-ADCA-5E0DE132CAFB}" type="pres">
      <dgm:prSet presAssocID="{9CDDEFE6-8191-4B40-BF0C-960FB3428FCB}" presName="parTransFour" presStyleCnt="0"/>
      <dgm:spPr/>
      <dgm:t>
        <a:bodyPr/>
        <a:lstStyle/>
        <a:p>
          <a:endParaRPr lang="en-US"/>
        </a:p>
      </dgm:t>
    </dgm:pt>
    <dgm:pt modelId="{B3BD45DB-6B14-400F-829E-8B3FB647F387}" type="pres">
      <dgm:prSet presAssocID="{9CDDEFE6-8191-4B40-BF0C-960FB3428FCB}" presName="horzFour" presStyleCnt="0"/>
      <dgm:spPr/>
      <dgm:t>
        <a:bodyPr/>
        <a:lstStyle/>
        <a:p>
          <a:endParaRPr lang="en-US"/>
        </a:p>
      </dgm:t>
    </dgm:pt>
    <dgm:pt modelId="{CDC70416-298B-4EE8-A3A8-74EE73AC52DC}" type="pres">
      <dgm:prSet presAssocID="{6A8B4D8D-75DD-49A9-BB9E-345CF568B62B}" presName="vertFour" presStyleCnt="0">
        <dgm:presLayoutVars>
          <dgm:chPref val="3"/>
        </dgm:presLayoutVars>
      </dgm:prSet>
      <dgm:spPr/>
      <dgm:t>
        <a:bodyPr/>
        <a:lstStyle/>
        <a:p>
          <a:endParaRPr lang="en-US"/>
        </a:p>
      </dgm:t>
    </dgm:pt>
    <dgm:pt modelId="{982800C5-301E-4FCB-A1ED-67A56EC0FED1}" type="pres">
      <dgm:prSet presAssocID="{6A8B4D8D-75DD-49A9-BB9E-345CF568B62B}" presName="txFour" presStyleLbl="node4" presStyleIdx="10" presStyleCnt="18">
        <dgm:presLayoutVars>
          <dgm:chPref val="3"/>
        </dgm:presLayoutVars>
      </dgm:prSet>
      <dgm:spPr/>
      <dgm:t>
        <a:bodyPr/>
        <a:lstStyle/>
        <a:p>
          <a:endParaRPr lang="en-US"/>
        </a:p>
      </dgm:t>
    </dgm:pt>
    <dgm:pt modelId="{EF166AA0-1718-455B-9D92-DD5820546510}" type="pres">
      <dgm:prSet presAssocID="{6A8B4D8D-75DD-49A9-BB9E-345CF568B62B}" presName="horzFour" presStyleCnt="0"/>
      <dgm:spPr/>
      <dgm:t>
        <a:bodyPr/>
        <a:lstStyle/>
        <a:p>
          <a:endParaRPr lang="en-US"/>
        </a:p>
      </dgm:t>
    </dgm:pt>
    <dgm:pt modelId="{339886D2-9CF1-4B71-B882-B0016E69705E}" type="pres">
      <dgm:prSet presAssocID="{91243360-DD6A-4AD3-8B37-B987D31B25B5}" presName="sibSpaceFour" presStyleCnt="0"/>
      <dgm:spPr/>
      <dgm:t>
        <a:bodyPr/>
        <a:lstStyle/>
        <a:p>
          <a:endParaRPr lang="en-US"/>
        </a:p>
      </dgm:t>
    </dgm:pt>
    <dgm:pt modelId="{8E3C812E-BDF3-41FB-893C-5E6A4EE2B9EB}" type="pres">
      <dgm:prSet presAssocID="{4A0B8479-C8DD-43FC-98C2-44C87D69E553}" presName="vertFour" presStyleCnt="0">
        <dgm:presLayoutVars>
          <dgm:chPref val="3"/>
        </dgm:presLayoutVars>
      </dgm:prSet>
      <dgm:spPr/>
      <dgm:t>
        <a:bodyPr/>
        <a:lstStyle/>
        <a:p>
          <a:endParaRPr lang="en-US"/>
        </a:p>
      </dgm:t>
    </dgm:pt>
    <dgm:pt modelId="{CB762404-3F91-4555-8D02-AD6A822F62E1}" type="pres">
      <dgm:prSet presAssocID="{4A0B8479-C8DD-43FC-98C2-44C87D69E553}" presName="txFour" presStyleLbl="node4" presStyleIdx="11" presStyleCnt="18">
        <dgm:presLayoutVars>
          <dgm:chPref val="3"/>
        </dgm:presLayoutVars>
      </dgm:prSet>
      <dgm:spPr/>
      <dgm:t>
        <a:bodyPr/>
        <a:lstStyle/>
        <a:p>
          <a:endParaRPr lang="en-US"/>
        </a:p>
      </dgm:t>
    </dgm:pt>
    <dgm:pt modelId="{60CEE906-1614-4721-A48B-D79E82F8789F}" type="pres">
      <dgm:prSet presAssocID="{4A0B8479-C8DD-43FC-98C2-44C87D69E553}" presName="parTransFour" presStyleCnt="0"/>
      <dgm:spPr/>
      <dgm:t>
        <a:bodyPr/>
        <a:lstStyle/>
        <a:p>
          <a:endParaRPr lang="en-US"/>
        </a:p>
      </dgm:t>
    </dgm:pt>
    <dgm:pt modelId="{7E7C6BBE-CBAB-4BC4-8B5B-D80C16BDD737}" type="pres">
      <dgm:prSet presAssocID="{4A0B8479-C8DD-43FC-98C2-44C87D69E553}" presName="horzFour" presStyleCnt="0"/>
      <dgm:spPr/>
      <dgm:t>
        <a:bodyPr/>
        <a:lstStyle/>
        <a:p>
          <a:endParaRPr lang="en-US"/>
        </a:p>
      </dgm:t>
    </dgm:pt>
    <dgm:pt modelId="{9FAAA3AA-13CE-4598-BFC0-C71A201C293D}" type="pres">
      <dgm:prSet presAssocID="{5D371522-B40D-4780-85C8-61145860F4CD}" presName="vertFour" presStyleCnt="0">
        <dgm:presLayoutVars>
          <dgm:chPref val="3"/>
        </dgm:presLayoutVars>
      </dgm:prSet>
      <dgm:spPr/>
      <dgm:t>
        <a:bodyPr/>
        <a:lstStyle/>
        <a:p>
          <a:endParaRPr lang="en-US"/>
        </a:p>
      </dgm:t>
    </dgm:pt>
    <dgm:pt modelId="{AFCA5F7F-17B5-4494-9566-8B6FBD1DEA17}" type="pres">
      <dgm:prSet presAssocID="{5D371522-B40D-4780-85C8-61145860F4CD}" presName="txFour" presStyleLbl="node4" presStyleIdx="12" presStyleCnt="18">
        <dgm:presLayoutVars>
          <dgm:chPref val="3"/>
        </dgm:presLayoutVars>
      </dgm:prSet>
      <dgm:spPr/>
      <dgm:t>
        <a:bodyPr/>
        <a:lstStyle/>
        <a:p>
          <a:endParaRPr lang="en-US"/>
        </a:p>
      </dgm:t>
    </dgm:pt>
    <dgm:pt modelId="{217EDA52-20D5-41FA-996F-02174D0A89C6}" type="pres">
      <dgm:prSet presAssocID="{5D371522-B40D-4780-85C8-61145860F4CD}" presName="horzFour" presStyleCnt="0"/>
      <dgm:spPr/>
      <dgm:t>
        <a:bodyPr/>
        <a:lstStyle/>
        <a:p>
          <a:endParaRPr lang="en-US"/>
        </a:p>
      </dgm:t>
    </dgm:pt>
    <dgm:pt modelId="{3028F858-FC03-42BB-8CC3-7B269D16FA92}" type="pres">
      <dgm:prSet presAssocID="{062F1CD9-A1D4-4433-B60D-9336622D8D40}" presName="sibSpaceFour" presStyleCnt="0"/>
      <dgm:spPr/>
      <dgm:t>
        <a:bodyPr/>
        <a:lstStyle/>
        <a:p>
          <a:endParaRPr lang="en-US"/>
        </a:p>
      </dgm:t>
    </dgm:pt>
    <dgm:pt modelId="{B01E32AC-40D3-4366-9318-20B64730B12A}" type="pres">
      <dgm:prSet presAssocID="{F7EFFA66-11BD-4F67-9325-39CFA15BAD94}" presName="vertFour" presStyleCnt="0">
        <dgm:presLayoutVars>
          <dgm:chPref val="3"/>
        </dgm:presLayoutVars>
      </dgm:prSet>
      <dgm:spPr/>
      <dgm:t>
        <a:bodyPr/>
        <a:lstStyle/>
        <a:p>
          <a:endParaRPr lang="en-US"/>
        </a:p>
      </dgm:t>
    </dgm:pt>
    <dgm:pt modelId="{9ACEF560-6A8F-4604-9BD2-F4E2C9F3BFF7}" type="pres">
      <dgm:prSet presAssocID="{F7EFFA66-11BD-4F67-9325-39CFA15BAD94}" presName="txFour" presStyleLbl="node4" presStyleIdx="13" presStyleCnt="18">
        <dgm:presLayoutVars>
          <dgm:chPref val="3"/>
        </dgm:presLayoutVars>
      </dgm:prSet>
      <dgm:spPr/>
      <dgm:t>
        <a:bodyPr/>
        <a:lstStyle/>
        <a:p>
          <a:endParaRPr lang="en-US"/>
        </a:p>
      </dgm:t>
    </dgm:pt>
    <dgm:pt modelId="{2A2DA703-600D-4262-9805-D07BF3DFD4EF}" type="pres">
      <dgm:prSet presAssocID="{F7EFFA66-11BD-4F67-9325-39CFA15BAD94}" presName="parTransFour" presStyleCnt="0"/>
      <dgm:spPr/>
      <dgm:t>
        <a:bodyPr/>
        <a:lstStyle/>
        <a:p>
          <a:endParaRPr lang="en-US"/>
        </a:p>
      </dgm:t>
    </dgm:pt>
    <dgm:pt modelId="{E145EDB5-E6A8-41E2-85C6-4244C34E0710}" type="pres">
      <dgm:prSet presAssocID="{F7EFFA66-11BD-4F67-9325-39CFA15BAD94}" presName="horzFour" presStyleCnt="0"/>
      <dgm:spPr/>
      <dgm:t>
        <a:bodyPr/>
        <a:lstStyle/>
        <a:p>
          <a:endParaRPr lang="en-US"/>
        </a:p>
      </dgm:t>
    </dgm:pt>
    <dgm:pt modelId="{A1B89129-3F34-4BC6-A911-82DBBF43BD7F}" type="pres">
      <dgm:prSet presAssocID="{61D2DECB-B0E8-46E1-9B4E-85A3636541E8}" presName="vertFour" presStyleCnt="0">
        <dgm:presLayoutVars>
          <dgm:chPref val="3"/>
        </dgm:presLayoutVars>
      </dgm:prSet>
      <dgm:spPr/>
      <dgm:t>
        <a:bodyPr/>
        <a:lstStyle/>
        <a:p>
          <a:endParaRPr lang="en-US"/>
        </a:p>
      </dgm:t>
    </dgm:pt>
    <dgm:pt modelId="{0B73B7FB-0055-4C4E-B14A-3941B388D8CF}" type="pres">
      <dgm:prSet presAssocID="{61D2DECB-B0E8-46E1-9B4E-85A3636541E8}" presName="txFour" presStyleLbl="node4" presStyleIdx="14" presStyleCnt="18">
        <dgm:presLayoutVars>
          <dgm:chPref val="3"/>
        </dgm:presLayoutVars>
      </dgm:prSet>
      <dgm:spPr/>
      <dgm:t>
        <a:bodyPr/>
        <a:lstStyle/>
        <a:p>
          <a:endParaRPr lang="en-US"/>
        </a:p>
      </dgm:t>
    </dgm:pt>
    <dgm:pt modelId="{8A354D26-A689-4822-9E33-1A8658556597}" type="pres">
      <dgm:prSet presAssocID="{61D2DECB-B0E8-46E1-9B4E-85A3636541E8}" presName="parTransFour" presStyleCnt="0"/>
      <dgm:spPr/>
      <dgm:t>
        <a:bodyPr/>
        <a:lstStyle/>
        <a:p>
          <a:endParaRPr lang="en-US"/>
        </a:p>
      </dgm:t>
    </dgm:pt>
    <dgm:pt modelId="{8050306C-883C-4844-8682-A7CB88062E69}" type="pres">
      <dgm:prSet presAssocID="{61D2DECB-B0E8-46E1-9B4E-85A3636541E8}" presName="horzFour" presStyleCnt="0"/>
      <dgm:spPr/>
      <dgm:t>
        <a:bodyPr/>
        <a:lstStyle/>
        <a:p>
          <a:endParaRPr lang="en-US"/>
        </a:p>
      </dgm:t>
    </dgm:pt>
    <dgm:pt modelId="{B956580D-65AC-4448-887A-131964D0E6C3}" type="pres">
      <dgm:prSet presAssocID="{BA7B80C7-1D7C-4080-8ECE-0A13FF339264}" presName="vertFour" presStyleCnt="0">
        <dgm:presLayoutVars>
          <dgm:chPref val="3"/>
        </dgm:presLayoutVars>
      </dgm:prSet>
      <dgm:spPr/>
      <dgm:t>
        <a:bodyPr/>
        <a:lstStyle/>
        <a:p>
          <a:endParaRPr lang="en-US"/>
        </a:p>
      </dgm:t>
    </dgm:pt>
    <dgm:pt modelId="{53DF7C94-45ED-47B9-A50E-682267C3E9BA}" type="pres">
      <dgm:prSet presAssocID="{BA7B80C7-1D7C-4080-8ECE-0A13FF339264}" presName="txFour" presStyleLbl="node4" presStyleIdx="15" presStyleCnt="18">
        <dgm:presLayoutVars>
          <dgm:chPref val="3"/>
        </dgm:presLayoutVars>
      </dgm:prSet>
      <dgm:spPr/>
      <dgm:t>
        <a:bodyPr/>
        <a:lstStyle/>
        <a:p>
          <a:endParaRPr lang="en-US"/>
        </a:p>
      </dgm:t>
    </dgm:pt>
    <dgm:pt modelId="{E30E4481-94EC-4045-8D4C-0C520D3DADF5}" type="pres">
      <dgm:prSet presAssocID="{BA7B80C7-1D7C-4080-8ECE-0A13FF339264}" presName="horzFour" presStyleCnt="0"/>
      <dgm:spPr/>
      <dgm:t>
        <a:bodyPr/>
        <a:lstStyle/>
        <a:p>
          <a:endParaRPr lang="en-US"/>
        </a:p>
      </dgm:t>
    </dgm:pt>
    <dgm:pt modelId="{2073D91A-0524-4EB0-8373-1D6F3F42EB26}" type="pres">
      <dgm:prSet presAssocID="{40299548-3972-4FC4-A04F-F08B1321AF1E}" presName="sibSpaceFour" presStyleCnt="0"/>
      <dgm:spPr/>
      <dgm:t>
        <a:bodyPr/>
        <a:lstStyle/>
        <a:p>
          <a:endParaRPr lang="en-US"/>
        </a:p>
      </dgm:t>
    </dgm:pt>
    <dgm:pt modelId="{60E5183F-7FB3-49DF-8D4A-C676A5F06B02}" type="pres">
      <dgm:prSet presAssocID="{14A3D406-6914-4D6F-9FBB-1600B1CF6CC8}" presName="vertFour" presStyleCnt="0">
        <dgm:presLayoutVars>
          <dgm:chPref val="3"/>
        </dgm:presLayoutVars>
      </dgm:prSet>
      <dgm:spPr/>
      <dgm:t>
        <a:bodyPr/>
        <a:lstStyle/>
        <a:p>
          <a:endParaRPr lang="en-US"/>
        </a:p>
      </dgm:t>
    </dgm:pt>
    <dgm:pt modelId="{DBE25173-0D0F-4FD5-B666-0CBC706C252A}" type="pres">
      <dgm:prSet presAssocID="{14A3D406-6914-4D6F-9FBB-1600B1CF6CC8}" presName="txFour" presStyleLbl="node4" presStyleIdx="16" presStyleCnt="18">
        <dgm:presLayoutVars>
          <dgm:chPref val="3"/>
        </dgm:presLayoutVars>
      </dgm:prSet>
      <dgm:spPr/>
      <dgm:t>
        <a:bodyPr/>
        <a:lstStyle/>
        <a:p>
          <a:endParaRPr lang="en-US"/>
        </a:p>
      </dgm:t>
    </dgm:pt>
    <dgm:pt modelId="{47A4996C-868B-481E-89AF-567DFE7C7F6B}" type="pres">
      <dgm:prSet presAssocID="{14A3D406-6914-4D6F-9FBB-1600B1CF6CC8}" presName="parTransFour" presStyleCnt="0"/>
      <dgm:spPr/>
      <dgm:t>
        <a:bodyPr/>
        <a:lstStyle/>
        <a:p>
          <a:endParaRPr lang="en-US"/>
        </a:p>
      </dgm:t>
    </dgm:pt>
    <dgm:pt modelId="{FF8C1B2B-4338-4D61-9C9C-228439B050ED}" type="pres">
      <dgm:prSet presAssocID="{14A3D406-6914-4D6F-9FBB-1600B1CF6CC8}" presName="horzFour" presStyleCnt="0"/>
      <dgm:spPr/>
      <dgm:t>
        <a:bodyPr/>
        <a:lstStyle/>
        <a:p>
          <a:endParaRPr lang="en-US"/>
        </a:p>
      </dgm:t>
    </dgm:pt>
    <dgm:pt modelId="{D1BBB024-A250-4B7A-AF76-A816F1031093}" type="pres">
      <dgm:prSet presAssocID="{C9D8E49C-6418-4997-8DFE-6C5C75487E13}" presName="vertFour" presStyleCnt="0">
        <dgm:presLayoutVars>
          <dgm:chPref val="3"/>
        </dgm:presLayoutVars>
      </dgm:prSet>
      <dgm:spPr/>
      <dgm:t>
        <a:bodyPr/>
        <a:lstStyle/>
        <a:p>
          <a:endParaRPr lang="en-US"/>
        </a:p>
      </dgm:t>
    </dgm:pt>
    <dgm:pt modelId="{4D3BE489-01A4-475E-8DDE-69CAAE3AF08B}" type="pres">
      <dgm:prSet presAssocID="{C9D8E49C-6418-4997-8DFE-6C5C75487E13}" presName="txFour" presStyleLbl="node4" presStyleIdx="17" presStyleCnt="18">
        <dgm:presLayoutVars>
          <dgm:chPref val="3"/>
        </dgm:presLayoutVars>
      </dgm:prSet>
      <dgm:spPr/>
      <dgm:t>
        <a:bodyPr/>
        <a:lstStyle/>
        <a:p>
          <a:endParaRPr lang="en-US"/>
        </a:p>
      </dgm:t>
    </dgm:pt>
    <dgm:pt modelId="{919A0D06-8215-493E-A690-3FD2EC442303}" type="pres">
      <dgm:prSet presAssocID="{C9D8E49C-6418-4997-8DFE-6C5C75487E13}" presName="horzFour" presStyleCnt="0"/>
      <dgm:spPr/>
      <dgm:t>
        <a:bodyPr/>
        <a:lstStyle/>
        <a:p>
          <a:endParaRPr lang="en-US"/>
        </a:p>
      </dgm:t>
    </dgm:pt>
  </dgm:ptLst>
  <dgm:cxnLst>
    <dgm:cxn modelId="{FED08709-1319-4632-831F-AC79389E2D9F}" type="presOf" srcId="{7DC94B33-0AA2-4621-8C4A-0E5B9A59EF68}" destId="{BBFCF00D-0B9D-4E23-A1F5-2AF95F426C0C}" srcOrd="0" destOrd="0" presId="urn:microsoft.com/office/officeart/2005/8/layout/hierarchy4"/>
    <dgm:cxn modelId="{4308A004-D2DE-4544-A882-C4577BB9B98C}" type="presOf" srcId="{0C46184A-9B16-4ECE-B4AF-FDF2AABC2B8F}" destId="{CC50260F-C4D9-436D-AA66-71856FFB8BCB}" srcOrd="0" destOrd="0" presId="urn:microsoft.com/office/officeart/2005/8/layout/hierarchy4"/>
    <dgm:cxn modelId="{B4F0FA78-7622-402A-8C9F-00510CF6FD33}" type="presOf" srcId="{847C50C6-9303-4B1A-AC23-2552C2FB69DF}" destId="{7FE7B871-4F2A-4D43-8372-6068342091C0}" srcOrd="0" destOrd="0" presId="urn:microsoft.com/office/officeart/2005/8/layout/hierarchy4"/>
    <dgm:cxn modelId="{0D284ACB-DFFA-4542-8BCF-672CF9106190}" type="presOf" srcId="{408E4520-C916-4C21-A27D-B5ECA0657229}" destId="{F95486B1-A029-479D-827B-1A27C11E03D8}" srcOrd="0" destOrd="0" presId="urn:microsoft.com/office/officeart/2005/8/layout/hierarchy4"/>
    <dgm:cxn modelId="{4358BB7B-5AE1-408D-9CB8-0464C7055D0D}" type="presOf" srcId="{04012152-48D8-4800-AE7D-755DDD5EACF9}" destId="{BDAF56B2-7787-4AC5-A11B-CA659319058A}" srcOrd="0" destOrd="0" presId="urn:microsoft.com/office/officeart/2005/8/layout/hierarchy4"/>
    <dgm:cxn modelId="{618F7AD7-EFD5-410A-9D26-7DB0CEDBE911}" srcId="{835648DB-C838-4D68-8D87-F995D390BE2C}" destId="{39743647-9674-403A-B7D0-4886DCC0B704}" srcOrd="0" destOrd="0" parTransId="{4ABB5D3B-976E-46D4-AB7C-4290F35957DD}" sibTransId="{6D2B9FD9-BC11-4A51-84DF-42090B321661}"/>
    <dgm:cxn modelId="{AA1F802D-A246-4155-B3F4-AF3B75A35FDB}" srcId="{E11B9B31-550A-45A4-8655-04A1BFD34086}" destId="{0C46184A-9B16-4ECE-B4AF-FDF2AABC2B8F}" srcOrd="0" destOrd="0" parTransId="{19AB9BF0-ACBF-4996-9E50-22C2AAD44E74}" sibTransId="{0E677E33-0A8D-4D93-BD19-C496083B4675}"/>
    <dgm:cxn modelId="{5FF8A6CB-68C2-488C-9DAE-84BD835E8C6B}" type="presOf" srcId="{C9D8E49C-6418-4997-8DFE-6C5C75487E13}" destId="{4D3BE489-01A4-475E-8DDE-69CAAE3AF08B}" srcOrd="0" destOrd="0" presId="urn:microsoft.com/office/officeart/2005/8/layout/hierarchy4"/>
    <dgm:cxn modelId="{8700AD28-B6C6-4E47-8E09-B525F8875CB5}" type="presOf" srcId="{14A3D406-6914-4D6F-9FBB-1600B1CF6CC8}" destId="{DBE25173-0D0F-4FD5-B666-0CBC706C252A}" srcOrd="0" destOrd="0" presId="urn:microsoft.com/office/officeart/2005/8/layout/hierarchy4"/>
    <dgm:cxn modelId="{3EB7D806-EF5A-492C-9CCA-2E126B3E0F89}" srcId="{F7EFFA66-11BD-4F67-9325-39CFA15BAD94}" destId="{14A3D406-6914-4D6F-9FBB-1600B1CF6CC8}" srcOrd="1" destOrd="0" parTransId="{452F0153-ABC6-4F85-A23E-6E9F5EA372B3}" sibTransId="{F85AF2AA-F1EE-4B61-8D56-59538D4FCC1D}"/>
    <dgm:cxn modelId="{48666932-0916-4E01-ADC2-298926684375}" srcId="{8A6EBB52-CA4E-409E-A372-814C40B97DB1}" destId="{04012152-48D8-4800-AE7D-755DDD5EACF9}" srcOrd="0" destOrd="0" parTransId="{51427FEA-4955-48BF-A197-9218D155C68C}" sibTransId="{4EDF6CED-53ED-479E-8B43-65E7493007F0}"/>
    <dgm:cxn modelId="{19FAA1EB-E3E5-41AA-B1B0-439431C8B7F7}" srcId="{7DC94B33-0AA2-4621-8C4A-0E5B9A59EF68}" destId="{702BCDF8-BE74-40ED-976F-60390A08A5F4}" srcOrd="0" destOrd="0" parTransId="{81FCFAE5-0614-4138-AD43-9BC2182BFA4A}" sibTransId="{BD86A62B-E484-40C7-B1AF-89D5D602E3D0}"/>
    <dgm:cxn modelId="{A1511433-BBC5-4CB1-AE2F-3B80FC65E8CD}" srcId="{7CB47C39-ECD3-4498-AFA4-D0A690BB3FD7}" destId="{41AC6E2C-3790-4958-AE27-2E8FD87F1937}" srcOrd="0" destOrd="0" parTransId="{698AD036-1FD0-4372-B8B6-7C899A08764B}" sibTransId="{3367D0EA-4260-4308-90BA-30E6A019B0AC}"/>
    <dgm:cxn modelId="{2E03F4F1-485E-41A4-8808-BE3051A59830}" srcId="{39743647-9674-403A-B7D0-4886DCC0B704}" destId="{579275C3-9202-44F7-8084-0E83EC061D4A}" srcOrd="0" destOrd="0" parTransId="{C38B1C2B-D24D-4C0E-8CB3-FFF985C48775}" sibTransId="{9DDBA16D-E2C2-4736-9B73-3A9C0CF73526}"/>
    <dgm:cxn modelId="{2A76413E-8829-4E3D-AB3F-EFFCF4F79E18}" type="presOf" srcId="{41AC6E2C-3790-4958-AE27-2E8FD87F1937}" destId="{AD709E9E-956E-4933-A385-F24A7025BE98}" srcOrd="0" destOrd="0" presId="urn:microsoft.com/office/officeart/2005/8/layout/hierarchy4"/>
    <dgm:cxn modelId="{A2ECF625-A901-40FC-92B3-7EFABC80D872}" srcId="{8A6EBB52-CA4E-409E-A372-814C40B97DB1}" destId="{E11B9B31-550A-45A4-8655-04A1BFD34086}" srcOrd="1" destOrd="0" parTransId="{30DCAA39-20A9-4410-923B-22F1554AEB49}" sibTransId="{E4F0D0BE-1D55-486C-B9C6-024D46550FDF}"/>
    <dgm:cxn modelId="{EDD57EC3-5922-4AFC-BA38-0EA7E0ADEE03}" type="presOf" srcId="{702BCDF8-BE74-40ED-976F-60390A08A5F4}" destId="{407C1D4F-7A23-4D17-8055-47B55D8C4EFF}" srcOrd="0" destOrd="0" presId="urn:microsoft.com/office/officeart/2005/8/layout/hierarchy4"/>
    <dgm:cxn modelId="{21BC6972-4908-4A22-B4D0-02B8B2561603}" srcId="{847C50C6-9303-4B1A-AC23-2552C2FB69DF}" destId="{7DC94B33-0AA2-4621-8C4A-0E5B9A59EF68}" srcOrd="1" destOrd="0" parTransId="{874FDC68-1472-4CE6-92A2-D0DE57CC56BA}" sibTransId="{989B8690-31D9-4DC1-869A-ED8D76868AEC}"/>
    <dgm:cxn modelId="{FF6985C4-CE30-463E-BE44-CC522F8CC2E7}" type="presOf" srcId="{579275C3-9202-44F7-8084-0E83EC061D4A}" destId="{887310C4-225F-44DC-8545-17553057E383}" srcOrd="0" destOrd="0" presId="urn:microsoft.com/office/officeart/2005/8/layout/hierarchy4"/>
    <dgm:cxn modelId="{2CB290D8-5754-4B8A-A655-D5B0BD0DD31F}" srcId="{847C50C6-9303-4B1A-AC23-2552C2FB69DF}" destId="{835648DB-C838-4D68-8D87-F995D390BE2C}" srcOrd="0" destOrd="0" parTransId="{96D08EF4-8010-4BFC-9CCD-4A58C14198CA}" sibTransId="{8A955B7B-E871-43BA-8397-1891D73DE1EB}"/>
    <dgm:cxn modelId="{232422BC-21ED-40CD-A47D-5D8E101B0A22}" type="presOf" srcId="{9CDDEFE6-8191-4B40-BF0C-960FB3428FCB}" destId="{8F939B48-1545-43FE-B56F-F76D9F9CE102}" srcOrd="0" destOrd="0" presId="urn:microsoft.com/office/officeart/2005/8/layout/hierarchy4"/>
    <dgm:cxn modelId="{564E1C10-6055-41DD-AE96-FD4FBD4953C1}" srcId="{B9C3D85E-D0A7-4E51-AD7F-3106E0216FC6}" destId="{8A6EBB52-CA4E-409E-A372-814C40B97DB1}" srcOrd="0" destOrd="0" parTransId="{531E103B-8B99-4121-9227-029D4ACFF30C}" sibTransId="{1A8E3007-EA6D-42FB-B5DE-A1893643C288}"/>
    <dgm:cxn modelId="{5EC1AE11-89D7-4D95-83BD-CB45A040691B}" type="presOf" srcId="{F7EFFA66-11BD-4F67-9325-39CFA15BAD94}" destId="{9ACEF560-6A8F-4604-9BD2-F4E2C9F3BFF7}" srcOrd="0" destOrd="0" presId="urn:microsoft.com/office/officeart/2005/8/layout/hierarchy4"/>
    <dgm:cxn modelId="{6757ACED-5C5D-4A29-9571-57DE99AF78F9}" srcId="{61D2DECB-B0E8-46E1-9B4E-85A3636541E8}" destId="{BA7B80C7-1D7C-4080-8ECE-0A13FF339264}" srcOrd="0" destOrd="0" parTransId="{88FCB3A0-3F72-4702-A8FA-B66870C97977}" sibTransId="{673C6A13-75FC-4C82-B3AD-43A9BACD977C}"/>
    <dgm:cxn modelId="{1CC9A53C-2061-403E-A9EF-D276654B66BC}" srcId="{14A3D406-6914-4D6F-9FBB-1600B1CF6CC8}" destId="{C9D8E49C-6418-4997-8DFE-6C5C75487E13}" srcOrd="0" destOrd="0" parTransId="{F489B2BC-0010-41E4-95D6-033B3881E7A7}" sibTransId="{BB311638-64D7-4132-A8A1-165F92828DA8}"/>
    <dgm:cxn modelId="{965A74AE-C7F5-4F8F-9BED-FCB18EADB167}" type="presOf" srcId="{7CB47C39-ECD3-4498-AFA4-D0A690BB3FD7}" destId="{CA4277BD-15CD-40B7-AE91-DC1F7A028E35}" srcOrd="0" destOrd="0" presId="urn:microsoft.com/office/officeart/2005/8/layout/hierarchy4"/>
    <dgm:cxn modelId="{64AF0A69-3793-4479-A004-9AB6688B1E27}" type="presOf" srcId="{5D371522-B40D-4780-85C8-61145860F4CD}" destId="{AFCA5F7F-17B5-4494-9566-8B6FBD1DEA17}" srcOrd="0" destOrd="0" presId="urn:microsoft.com/office/officeart/2005/8/layout/hierarchy4"/>
    <dgm:cxn modelId="{F34AF961-61E3-4885-A98A-AA3512A7FEE1}" type="presOf" srcId="{8A6EBB52-CA4E-409E-A372-814C40B97DB1}" destId="{049BE93F-27DF-436A-95BA-AFDDEB655255}" srcOrd="0" destOrd="0" presId="urn:microsoft.com/office/officeart/2005/8/layout/hierarchy4"/>
    <dgm:cxn modelId="{D3C09644-1845-4B67-871D-AA0E01382444}" srcId="{408E4520-C916-4C21-A27D-B5ECA0657229}" destId="{9CDDEFE6-8191-4B40-BF0C-960FB3428FCB}" srcOrd="0" destOrd="0" parTransId="{42384613-703F-4862-90E8-5ECBD250BCD3}" sibTransId="{91243360-DD6A-4AD3-8B37-B987D31B25B5}"/>
    <dgm:cxn modelId="{5A38CC35-11F1-40C2-9618-3ED82AA405D5}" srcId="{408E4520-C916-4C21-A27D-B5ECA0657229}" destId="{4A0B8479-C8DD-43FC-98C2-44C87D69E553}" srcOrd="1" destOrd="0" parTransId="{98F50CA5-9669-463B-A53B-68680A4E71BC}" sibTransId="{307816B4-2656-48C3-B9CF-2CB7F0F810A9}"/>
    <dgm:cxn modelId="{4CD1835A-9532-478A-896E-9C8254B6D2ED}" srcId="{579275C3-9202-44F7-8084-0E83EC061D4A}" destId="{7CB47C39-ECD3-4498-AFA4-D0A690BB3FD7}" srcOrd="0" destOrd="0" parTransId="{F486B0A0-31DD-4A5A-AADB-2B1029DB07D5}" sibTransId="{3DB2C090-728E-4614-BEF4-118CF2E23040}"/>
    <dgm:cxn modelId="{3AC1065E-F02C-4F40-B12E-9CB8AAC492C0}" srcId="{BB7C11ED-CCAA-4288-97F2-82C7F0BDF2C8}" destId="{847C50C6-9303-4B1A-AC23-2552C2FB69DF}" srcOrd="0" destOrd="0" parTransId="{B0A82347-A9FB-45D5-A28E-A3C06C905726}" sibTransId="{A03DDF1E-8247-4682-A5F3-BDFCAC8A76E1}"/>
    <dgm:cxn modelId="{58E26154-762B-46D4-B4E0-6818CF7C701B}" srcId="{9CDDEFE6-8191-4B40-BF0C-960FB3428FCB}" destId="{6A8B4D8D-75DD-49A9-BB9E-345CF568B62B}" srcOrd="0" destOrd="0" parTransId="{F0236DD9-5803-4CE1-A499-3A3D13F876E8}" sibTransId="{4F0786AA-4804-4768-86F0-B6A32BEE2408}"/>
    <dgm:cxn modelId="{E4EA1937-ACC8-4649-BE08-931C48892700}" srcId="{702BCDF8-BE74-40ED-976F-60390A08A5F4}" destId="{F7EFFA66-11BD-4F67-9325-39CFA15BAD94}" srcOrd="1" destOrd="0" parTransId="{B54FED1F-7C5F-4C73-9646-E5A5DF091A45}" sibTransId="{CA13CFBF-864B-442A-94C1-9070AA2607E7}"/>
    <dgm:cxn modelId="{81F52F9D-7D19-4AD5-8119-61FD55BB4307}" type="presOf" srcId="{39743647-9674-403A-B7D0-4886DCC0B704}" destId="{3DA1A8FD-FC87-4492-AC0C-83F379E53875}" srcOrd="0" destOrd="0" presId="urn:microsoft.com/office/officeart/2005/8/layout/hierarchy4"/>
    <dgm:cxn modelId="{F2E5F5CF-B7AE-4467-A8BB-DAB13B6AEBFF}" type="presOf" srcId="{BB7C11ED-CCAA-4288-97F2-82C7F0BDF2C8}" destId="{2A999CBC-490D-4C7C-A584-958C0A7F4CCD}" srcOrd="0" destOrd="0" presId="urn:microsoft.com/office/officeart/2005/8/layout/hierarchy4"/>
    <dgm:cxn modelId="{CF408B5D-6F9D-43C4-B736-5B0C488DC31F}" type="presOf" srcId="{B9C3D85E-D0A7-4E51-AD7F-3106E0216FC6}" destId="{88B1E0C6-EB46-4D75-B14E-87FE0BC94BE1}" srcOrd="0" destOrd="0" presId="urn:microsoft.com/office/officeart/2005/8/layout/hierarchy4"/>
    <dgm:cxn modelId="{838E0A02-3604-49E3-9CE9-15A5DB63AE88}" type="presOf" srcId="{A2F56678-EE76-4641-B17C-820732E0571D}" destId="{37714AF3-6C0B-4229-85C8-CA454A4278CC}" srcOrd="0" destOrd="0" presId="urn:microsoft.com/office/officeart/2005/8/layout/hierarchy4"/>
    <dgm:cxn modelId="{05820EE1-1774-4D23-A8D3-FC555585F972}" type="presOf" srcId="{BA7B80C7-1D7C-4080-8ECE-0A13FF339264}" destId="{53DF7C94-45ED-47B9-A50E-682267C3E9BA}" srcOrd="0" destOrd="0" presId="urn:microsoft.com/office/officeart/2005/8/layout/hierarchy4"/>
    <dgm:cxn modelId="{E410380D-E937-44CA-91BE-0D48A492D387}" type="presOf" srcId="{4A0B8479-C8DD-43FC-98C2-44C87D69E553}" destId="{CB762404-3F91-4555-8D02-AD6A822F62E1}" srcOrd="0" destOrd="0" presId="urn:microsoft.com/office/officeart/2005/8/layout/hierarchy4"/>
    <dgm:cxn modelId="{73356B48-4A5C-4C1A-A758-4B50FCB19AE4}" srcId="{835648DB-C838-4D68-8D87-F995D390BE2C}" destId="{B9C3D85E-D0A7-4E51-AD7F-3106E0216FC6}" srcOrd="1" destOrd="0" parTransId="{8B310DD9-6875-4AEC-AFB6-1CF84D0603C7}" sibTransId="{4272090B-73F3-4655-AB89-13E4DF6A4113}"/>
    <dgm:cxn modelId="{BFC6437B-C51F-43A6-BFB3-1A26F40A5D95}" type="presOf" srcId="{6A8B4D8D-75DD-49A9-BB9E-345CF568B62B}" destId="{982800C5-301E-4FCB-A1ED-67A56EC0FED1}" srcOrd="0" destOrd="0" presId="urn:microsoft.com/office/officeart/2005/8/layout/hierarchy4"/>
    <dgm:cxn modelId="{09D6A013-FBB5-4F46-959E-3B58B43AE800}" type="presOf" srcId="{E11B9B31-550A-45A4-8655-04A1BFD34086}" destId="{21554D33-0AF0-497A-B0D4-67367831D63E}" srcOrd="0" destOrd="0" presId="urn:microsoft.com/office/officeart/2005/8/layout/hierarchy4"/>
    <dgm:cxn modelId="{8B42E09E-C6B1-4BCB-83D2-55DDDF532420}" srcId="{702BCDF8-BE74-40ED-976F-60390A08A5F4}" destId="{408E4520-C916-4C21-A27D-B5ECA0657229}" srcOrd="0" destOrd="0" parTransId="{DE9C1123-DDB7-4A8C-9920-CD3C4D5AA866}" sibTransId="{062F1CD9-A1D4-4433-B60D-9336622D8D40}"/>
    <dgm:cxn modelId="{1856919E-48A6-4345-87D6-DDC2E0276F4F}" srcId="{F7EFFA66-11BD-4F67-9325-39CFA15BAD94}" destId="{61D2DECB-B0E8-46E1-9B4E-85A3636541E8}" srcOrd="0" destOrd="0" parTransId="{E61A32C3-E644-4FD4-9829-E690629C9865}" sibTransId="{40299548-3972-4FC4-A04F-F08B1321AF1E}"/>
    <dgm:cxn modelId="{B541020E-83B9-4601-B6D4-12EAD9F76EE6}" srcId="{4A0B8479-C8DD-43FC-98C2-44C87D69E553}" destId="{5D371522-B40D-4780-85C8-61145860F4CD}" srcOrd="0" destOrd="0" parTransId="{6FC38E13-F8B8-4D03-9F6C-E713DA84D4D4}" sibTransId="{CC4F11C8-8924-415F-A685-E6049484B669}"/>
    <dgm:cxn modelId="{DB9353AB-C43D-40D3-90DE-12A9DFEAAC31}" type="presOf" srcId="{835648DB-C838-4D68-8D87-F995D390BE2C}" destId="{EBA5309B-0CD9-4E34-ACE6-967EA9E5E9AD}" srcOrd="0" destOrd="0" presId="urn:microsoft.com/office/officeart/2005/8/layout/hierarchy4"/>
    <dgm:cxn modelId="{A7F0D118-E028-4BF5-ACC1-C67CB23DEC58}" type="presOf" srcId="{61D2DECB-B0E8-46E1-9B4E-85A3636541E8}" destId="{0B73B7FB-0055-4C4E-B14A-3941B388D8CF}" srcOrd="0" destOrd="0" presId="urn:microsoft.com/office/officeart/2005/8/layout/hierarchy4"/>
    <dgm:cxn modelId="{FD8D2943-4C6F-4EA5-AE65-AE576897E60F}" srcId="{04012152-48D8-4800-AE7D-755DDD5EACF9}" destId="{A2F56678-EE76-4641-B17C-820732E0571D}" srcOrd="0" destOrd="0" parTransId="{75E203E4-5B92-4832-ADFC-E65AA3CA1521}" sibTransId="{E9881BA9-CB8E-4765-81D1-DEEFAAAD1CFB}"/>
    <dgm:cxn modelId="{170D8881-C542-4BB3-A758-342B4CFEB2AA}" type="presParOf" srcId="{2A999CBC-490D-4C7C-A584-958C0A7F4CCD}" destId="{2DF373AD-283A-4525-821A-53868414CE18}" srcOrd="0" destOrd="0" presId="urn:microsoft.com/office/officeart/2005/8/layout/hierarchy4"/>
    <dgm:cxn modelId="{878A9E98-9F32-455C-B141-7B85EC8D34AE}" type="presParOf" srcId="{2DF373AD-283A-4525-821A-53868414CE18}" destId="{7FE7B871-4F2A-4D43-8372-6068342091C0}" srcOrd="0" destOrd="0" presId="urn:microsoft.com/office/officeart/2005/8/layout/hierarchy4"/>
    <dgm:cxn modelId="{4DC6EA6B-DB95-4804-951F-3F606F23565A}" type="presParOf" srcId="{2DF373AD-283A-4525-821A-53868414CE18}" destId="{6E6CFFE9-014C-4223-A4B6-7BBB7B5AAAF7}" srcOrd="1" destOrd="0" presId="urn:microsoft.com/office/officeart/2005/8/layout/hierarchy4"/>
    <dgm:cxn modelId="{1AC4E3CB-BD5D-4F32-A1BF-B58BC26AC5F9}" type="presParOf" srcId="{2DF373AD-283A-4525-821A-53868414CE18}" destId="{87CB4E6E-90E6-43BB-9D3D-F5B77FC8A587}" srcOrd="2" destOrd="0" presId="urn:microsoft.com/office/officeart/2005/8/layout/hierarchy4"/>
    <dgm:cxn modelId="{6D311D00-3070-4F53-A723-9DD534F69D56}" type="presParOf" srcId="{87CB4E6E-90E6-43BB-9D3D-F5B77FC8A587}" destId="{79C6D052-E261-457B-B4D2-53E516920B7A}" srcOrd="0" destOrd="0" presId="urn:microsoft.com/office/officeart/2005/8/layout/hierarchy4"/>
    <dgm:cxn modelId="{711F930F-E5B4-4DF1-869F-FE6D58BAA79D}" type="presParOf" srcId="{79C6D052-E261-457B-B4D2-53E516920B7A}" destId="{EBA5309B-0CD9-4E34-ACE6-967EA9E5E9AD}" srcOrd="0" destOrd="0" presId="urn:microsoft.com/office/officeart/2005/8/layout/hierarchy4"/>
    <dgm:cxn modelId="{5D590911-29E1-4AAA-82EB-2B85FA4E3316}" type="presParOf" srcId="{79C6D052-E261-457B-B4D2-53E516920B7A}" destId="{C7C00CB4-599F-4A96-9C88-52B042285AAD}" srcOrd="1" destOrd="0" presId="urn:microsoft.com/office/officeart/2005/8/layout/hierarchy4"/>
    <dgm:cxn modelId="{0F2B3D21-34E8-40F8-81E6-BE22C85A96ED}" type="presParOf" srcId="{79C6D052-E261-457B-B4D2-53E516920B7A}" destId="{03F2A27D-07F7-42F9-9F2B-F2EF064F565D}" srcOrd="2" destOrd="0" presId="urn:microsoft.com/office/officeart/2005/8/layout/hierarchy4"/>
    <dgm:cxn modelId="{35A585F8-7A28-4022-A01A-8ACF25A1FA91}" type="presParOf" srcId="{03F2A27D-07F7-42F9-9F2B-F2EF064F565D}" destId="{14A7C0B7-78A8-4581-82AC-12721BA8BC81}" srcOrd="0" destOrd="0" presId="urn:microsoft.com/office/officeart/2005/8/layout/hierarchy4"/>
    <dgm:cxn modelId="{6F30FCAC-5E78-4299-ABF5-5E72700A1007}" type="presParOf" srcId="{14A7C0B7-78A8-4581-82AC-12721BA8BC81}" destId="{3DA1A8FD-FC87-4492-AC0C-83F379E53875}" srcOrd="0" destOrd="0" presId="urn:microsoft.com/office/officeart/2005/8/layout/hierarchy4"/>
    <dgm:cxn modelId="{6290ABE7-B5B4-4565-88AE-61190EAE00D7}" type="presParOf" srcId="{14A7C0B7-78A8-4581-82AC-12721BA8BC81}" destId="{B966DE82-793A-4BAB-AA8B-961A942E5B32}" srcOrd="1" destOrd="0" presId="urn:microsoft.com/office/officeart/2005/8/layout/hierarchy4"/>
    <dgm:cxn modelId="{20AB4E43-FFB0-42B3-828A-CF0FEFC07250}" type="presParOf" srcId="{14A7C0B7-78A8-4581-82AC-12721BA8BC81}" destId="{5616954A-16EC-40ED-9B2B-B5C32489D05F}" srcOrd="2" destOrd="0" presId="urn:microsoft.com/office/officeart/2005/8/layout/hierarchy4"/>
    <dgm:cxn modelId="{39B51192-589C-408A-87BF-421487BEC994}" type="presParOf" srcId="{5616954A-16EC-40ED-9B2B-B5C32489D05F}" destId="{893F3DD5-51BB-42CF-BEEA-8FF42A657D50}" srcOrd="0" destOrd="0" presId="urn:microsoft.com/office/officeart/2005/8/layout/hierarchy4"/>
    <dgm:cxn modelId="{58A49A12-DF57-4422-B11C-CE701EB51BEF}" type="presParOf" srcId="{893F3DD5-51BB-42CF-BEEA-8FF42A657D50}" destId="{887310C4-225F-44DC-8545-17553057E383}" srcOrd="0" destOrd="0" presId="urn:microsoft.com/office/officeart/2005/8/layout/hierarchy4"/>
    <dgm:cxn modelId="{B2213CC0-3A69-4A5F-99DB-0960149C66DA}" type="presParOf" srcId="{893F3DD5-51BB-42CF-BEEA-8FF42A657D50}" destId="{A133FE87-54C8-44FF-B563-2DA69E0F6C8C}" srcOrd="1" destOrd="0" presId="urn:microsoft.com/office/officeart/2005/8/layout/hierarchy4"/>
    <dgm:cxn modelId="{E06DF7A0-D05B-4AD4-A6EB-EA1B605A4387}" type="presParOf" srcId="{893F3DD5-51BB-42CF-BEEA-8FF42A657D50}" destId="{E885E69C-A908-4FB3-82E0-AC7FC7BE6395}" srcOrd="2" destOrd="0" presId="urn:microsoft.com/office/officeart/2005/8/layout/hierarchy4"/>
    <dgm:cxn modelId="{7EE03438-86A0-4273-A7E5-623D8E6CEA0C}" type="presParOf" srcId="{E885E69C-A908-4FB3-82E0-AC7FC7BE6395}" destId="{2219C9E0-907A-4CFF-AA0D-A855154E9649}" srcOrd="0" destOrd="0" presId="urn:microsoft.com/office/officeart/2005/8/layout/hierarchy4"/>
    <dgm:cxn modelId="{C5A3FD6F-C1DD-41ED-9470-2575BE583E0A}" type="presParOf" srcId="{2219C9E0-907A-4CFF-AA0D-A855154E9649}" destId="{CA4277BD-15CD-40B7-AE91-DC1F7A028E35}" srcOrd="0" destOrd="0" presId="urn:microsoft.com/office/officeart/2005/8/layout/hierarchy4"/>
    <dgm:cxn modelId="{CB944F8E-4667-43F2-A348-06179CBDB7FB}" type="presParOf" srcId="{2219C9E0-907A-4CFF-AA0D-A855154E9649}" destId="{682AEFC0-EFEE-4639-B8F5-8901BB3CC1D1}" srcOrd="1" destOrd="0" presId="urn:microsoft.com/office/officeart/2005/8/layout/hierarchy4"/>
    <dgm:cxn modelId="{B7EE461D-04A4-4D9E-B63A-0DD404DAE776}" type="presParOf" srcId="{2219C9E0-907A-4CFF-AA0D-A855154E9649}" destId="{C15520E1-33FE-45A2-AC3B-B527D79FF3ED}" srcOrd="2" destOrd="0" presId="urn:microsoft.com/office/officeart/2005/8/layout/hierarchy4"/>
    <dgm:cxn modelId="{D39E9008-6313-4C9A-85B0-F8058E347C16}" type="presParOf" srcId="{C15520E1-33FE-45A2-AC3B-B527D79FF3ED}" destId="{2DABCCDD-AAF9-4796-9F49-A3C07F2EAEDB}" srcOrd="0" destOrd="0" presId="urn:microsoft.com/office/officeart/2005/8/layout/hierarchy4"/>
    <dgm:cxn modelId="{3CFC8095-DC66-4278-A2A1-43D5F1D5715E}" type="presParOf" srcId="{2DABCCDD-AAF9-4796-9F49-A3C07F2EAEDB}" destId="{AD709E9E-956E-4933-A385-F24A7025BE98}" srcOrd="0" destOrd="0" presId="urn:microsoft.com/office/officeart/2005/8/layout/hierarchy4"/>
    <dgm:cxn modelId="{F0EBCF5D-A023-42DE-8E46-AEB9C78BCEE2}" type="presParOf" srcId="{2DABCCDD-AAF9-4796-9F49-A3C07F2EAEDB}" destId="{4BB3E624-2CAC-45DF-B4BF-CC881917058B}" srcOrd="1" destOrd="0" presId="urn:microsoft.com/office/officeart/2005/8/layout/hierarchy4"/>
    <dgm:cxn modelId="{72E1AF48-E775-462A-AF39-C3069523F61A}" type="presParOf" srcId="{03F2A27D-07F7-42F9-9F2B-F2EF064F565D}" destId="{70465A1B-CAEB-466A-A0B9-BC760A232309}" srcOrd="1" destOrd="0" presId="urn:microsoft.com/office/officeart/2005/8/layout/hierarchy4"/>
    <dgm:cxn modelId="{FFC685AC-07D1-420E-A718-2E45149D38F4}" type="presParOf" srcId="{03F2A27D-07F7-42F9-9F2B-F2EF064F565D}" destId="{967A4A14-860F-4345-A0BB-4645AA5B349A}" srcOrd="2" destOrd="0" presId="urn:microsoft.com/office/officeart/2005/8/layout/hierarchy4"/>
    <dgm:cxn modelId="{E1050012-32E0-4F4C-83F4-BC930965ECCD}" type="presParOf" srcId="{967A4A14-860F-4345-A0BB-4645AA5B349A}" destId="{88B1E0C6-EB46-4D75-B14E-87FE0BC94BE1}" srcOrd="0" destOrd="0" presId="urn:microsoft.com/office/officeart/2005/8/layout/hierarchy4"/>
    <dgm:cxn modelId="{D8AD025B-A088-43CB-8D9C-953B3910F62A}" type="presParOf" srcId="{967A4A14-860F-4345-A0BB-4645AA5B349A}" destId="{7DBDD3BC-1DE3-4654-B4EB-11875D50C3F3}" srcOrd="1" destOrd="0" presId="urn:microsoft.com/office/officeart/2005/8/layout/hierarchy4"/>
    <dgm:cxn modelId="{6DA60A2B-4408-41BF-A760-7CEFAAA2F41A}" type="presParOf" srcId="{967A4A14-860F-4345-A0BB-4645AA5B349A}" destId="{4905C6F2-B1B6-4723-98E9-6F1B81D5EA0D}" srcOrd="2" destOrd="0" presId="urn:microsoft.com/office/officeart/2005/8/layout/hierarchy4"/>
    <dgm:cxn modelId="{578D7BB4-6019-422A-BCFA-05AF8BC40871}" type="presParOf" srcId="{4905C6F2-B1B6-4723-98E9-6F1B81D5EA0D}" destId="{BFFD0BB7-BF9A-48C3-9E0C-C67291995054}" srcOrd="0" destOrd="0" presId="urn:microsoft.com/office/officeart/2005/8/layout/hierarchy4"/>
    <dgm:cxn modelId="{2393667F-CA9B-48D2-888D-D1A53835905E}" type="presParOf" srcId="{BFFD0BB7-BF9A-48C3-9E0C-C67291995054}" destId="{049BE93F-27DF-436A-95BA-AFDDEB655255}" srcOrd="0" destOrd="0" presId="urn:microsoft.com/office/officeart/2005/8/layout/hierarchy4"/>
    <dgm:cxn modelId="{736F19D8-4F28-417E-8564-C7E2D2BDBD2E}" type="presParOf" srcId="{BFFD0BB7-BF9A-48C3-9E0C-C67291995054}" destId="{2F82DC9B-56B7-4875-BD54-AE396CF2AB00}" srcOrd="1" destOrd="0" presId="urn:microsoft.com/office/officeart/2005/8/layout/hierarchy4"/>
    <dgm:cxn modelId="{4646542F-107E-4DB6-8A60-9B3073990FC9}" type="presParOf" srcId="{BFFD0BB7-BF9A-48C3-9E0C-C67291995054}" destId="{DA5B6F5A-B1A1-43CE-876A-AC4150B7F12B}" srcOrd="2" destOrd="0" presId="urn:microsoft.com/office/officeart/2005/8/layout/hierarchy4"/>
    <dgm:cxn modelId="{A030D81E-3039-40F7-B473-740274A75013}" type="presParOf" srcId="{DA5B6F5A-B1A1-43CE-876A-AC4150B7F12B}" destId="{77BF1F0B-3953-4C46-AD2B-9D8A7764E290}" srcOrd="0" destOrd="0" presId="urn:microsoft.com/office/officeart/2005/8/layout/hierarchy4"/>
    <dgm:cxn modelId="{BAF96A85-C20D-4E53-A4F1-F0B4829F0E28}" type="presParOf" srcId="{77BF1F0B-3953-4C46-AD2B-9D8A7764E290}" destId="{BDAF56B2-7787-4AC5-A11B-CA659319058A}" srcOrd="0" destOrd="0" presId="urn:microsoft.com/office/officeart/2005/8/layout/hierarchy4"/>
    <dgm:cxn modelId="{344F2E88-2ED4-4763-B978-6E3571BE77C1}" type="presParOf" srcId="{77BF1F0B-3953-4C46-AD2B-9D8A7764E290}" destId="{A118A376-B862-406A-B235-E23CC1CE9481}" srcOrd="1" destOrd="0" presId="urn:microsoft.com/office/officeart/2005/8/layout/hierarchy4"/>
    <dgm:cxn modelId="{D98C14AF-F94F-4F80-999D-4DC642DF49A7}" type="presParOf" srcId="{77BF1F0B-3953-4C46-AD2B-9D8A7764E290}" destId="{407D4F03-52CB-4D86-873C-4E53745AADD8}" srcOrd="2" destOrd="0" presId="urn:microsoft.com/office/officeart/2005/8/layout/hierarchy4"/>
    <dgm:cxn modelId="{5F5A512A-A45D-4023-8E51-02501C41D38D}" type="presParOf" srcId="{407D4F03-52CB-4D86-873C-4E53745AADD8}" destId="{F714D4EB-9A28-4614-8184-244C16C57D35}" srcOrd="0" destOrd="0" presId="urn:microsoft.com/office/officeart/2005/8/layout/hierarchy4"/>
    <dgm:cxn modelId="{22BAC1CA-9464-46BA-BE27-04C189134533}" type="presParOf" srcId="{F714D4EB-9A28-4614-8184-244C16C57D35}" destId="{37714AF3-6C0B-4229-85C8-CA454A4278CC}" srcOrd="0" destOrd="0" presId="urn:microsoft.com/office/officeart/2005/8/layout/hierarchy4"/>
    <dgm:cxn modelId="{B17062A7-AD9B-4B8D-98B6-93A71F234EDC}" type="presParOf" srcId="{F714D4EB-9A28-4614-8184-244C16C57D35}" destId="{05029B8C-13B3-4550-9463-496542C58BA2}" srcOrd="1" destOrd="0" presId="urn:microsoft.com/office/officeart/2005/8/layout/hierarchy4"/>
    <dgm:cxn modelId="{2CE62EEC-BDF3-4DF9-AB3F-39FC65F69C4B}" type="presParOf" srcId="{DA5B6F5A-B1A1-43CE-876A-AC4150B7F12B}" destId="{8710C7B2-D9DF-43A4-8A6C-311FB1CA4814}" srcOrd="1" destOrd="0" presId="urn:microsoft.com/office/officeart/2005/8/layout/hierarchy4"/>
    <dgm:cxn modelId="{C632CB18-A101-4461-B2F5-F4822D6B59E6}" type="presParOf" srcId="{DA5B6F5A-B1A1-43CE-876A-AC4150B7F12B}" destId="{88E6655C-8FDA-4322-88C1-9F95D92A4A66}" srcOrd="2" destOrd="0" presId="urn:microsoft.com/office/officeart/2005/8/layout/hierarchy4"/>
    <dgm:cxn modelId="{E49593EF-6727-4B9F-8632-FBE2105EC179}" type="presParOf" srcId="{88E6655C-8FDA-4322-88C1-9F95D92A4A66}" destId="{21554D33-0AF0-497A-B0D4-67367831D63E}" srcOrd="0" destOrd="0" presId="urn:microsoft.com/office/officeart/2005/8/layout/hierarchy4"/>
    <dgm:cxn modelId="{2996F6F4-8A7C-4125-B637-C5CF8BCB1591}" type="presParOf" srcId="{88E6655C-8FDA-4322-88C1-9F95D92A4A66}" destId="{DEF671E1-A60C-4E7D-AD43-4D3378B5639E}" srcOrd="1" destOrd="0" presId="urn:microsoft.com/office/officeart/2005/8/layout/hierarchy4"/>
    <dgm:cxn modelId="{B5A00FAE-3F94-4237-9443-0808AA444A37}" type="presParOf" srcId="{88E6655C-8FDA-4322-88C1-9F95D92A4A66}" destId="{37C1D9F4-7714-427E-B38F-C2BDC648B595}" srcOrd="2" destOrd="0" presId="urn:microsoft.com/office/officeart/2005/8/layout/hierarchy4"/>
    <dgm:cxn modelId="{807CBA22-4E59-4E22-89AF-9C84E0DC2EB6}" type="presParOf" srcId="{37C1D9F4-7714-427E-B38F-C2BDC648B595}" destId="{B931CD1E-978E-4ABC-8B71-C76B0DD9C3AD}" srcOrd="0" destOrd="0" presId="urn:microsoft.com/office/officeart/2005/8/layout/hierarchy4"/>
    <dgm:cxn modelId="{D3E7AC63-FA36-4E6B-B3E9-0B087DA84E33}" type="presParOf" srcId="{B931CD1E-978E-4ABC-8B71-C76B0DD9C3AD}" destId="{CC50260F-C4D9-436D-AA66-71856FFB8BCB}" srcOrd="0" destOrd="0" presId="urn:microsoft.com/office/officeart/2005/8/layout/hierarchy4"/>
    <dgm:cxn modelId="{AB93C6D6-5B97-4F87-9CE2-676B64292949}" type="presParOf" srcId="{B931CD1E-978E-4ABC-8B71-C76B0DD9C3AD}" destId="{26650917-2CAA-447E-8334-D19C17D7E8EB}" srcOrd="1" destOrd="0" presId="urn:microsoft.com/office/officeart/2005/8/layout/hierarchy4"/>
    <dgm:cxn modelId="{EE819240-C4E6-4A86-8F64-502FAF9AC036}" type="presParOf" srcId="{87CB4E6E-90E6-43BB-9D3D-F5B77FC8A587}" destId="{B332BCD2-C6BD-4546-BBC8-F311FED8CF93}" srcOrd="1" destOrd="0" presId="urn:microsoft.com/office/officeart/2005/8/layout/hierarchy4"/>
    <dgm:cxn modelId="{520C6147-C0F7-4341-8D58-B9AEC62E2046}" type="presParOf" srcId="{87CB4E6E-90E6-43BB-9D3D-F5B77FC8A587}" destId="{1D9D310C-C104-4AEC-9419-11FE15BBB0E8}" srcOrd="2" destOrd="0" presId="urn:microsoft.com/office/officeart/2005/8/layout/hierarchy4"/>
    <dgm:cxn modelId="{D06485E0-4305-484F-9E27-E4D3C691C02E}" type="presParOf" srcId="{1D9D310C-C104-4AEC-9419-11FE15BBB0E8}" destId="{BBFCF00D-0B9D-4E23-A1F5-2AF95F426C0C}" srcOrd="0" destOrd="0" presId="urn:microsoft.com/office/officeart/2005/8/layout/hierarchy4"/>
    <dgm:cxn modelId="{145BFC16-51DD-4DA3-8994-D3A0DA7DDE66}" type="presParOf" srcId="{1D9D310C-C104-4AEC-9419-11FE15BBB0E8}" destId="{26BBD9D5-D1A0-48BE-B6CC-B00F241C99E8}" srcOrd="1" destOrd="0" presId="urn:microsoft.com/office/officeart/2005/8/layout/hierarchy4"/>
    <dgm:cxn modelId="{D31A4EEF-32C4-41B2-B6B1-E93A245CB95B}" type="presParOf" srcId="{1D9D310C-C104-4AEC-9419-11FE15BBB0E8}" destId="{4FE33346-FD05-4D44-AD52-0DFE5FFF19B9}" srcOrd="2" destOrd="0" presId="urn:microsoft.com/office/officeart/2005/8/layout/hierarchy4"/>
    <dgm:cxn modelId="{A33E7A8D-FB92-459B-A744-F401B9C6FD9E}" type="presParOf" srcId="{4FE33346-FD05-4D44-AD52-0DFE5FFF19B9}" destId="{4D821D44-98BB-4064-A2D5-9897847D6715}" srcOrd="0" destOrd="0" presId="urn:microsoft.com/office/officeart/2005/8/layout/hierarchy4"/>
    <dgm:cxn modelId="{6F5C763B-75B6-42D6-92AB-307F6DB124BA}" type="presParOf" srcId="{4D821D44-98BB-4064-A2D5-9897847D6715}" destId="{407C1D4F-7A23-4D17-8055-47B55D8C4EFF}" srcOrd="0" destOrd="0" presId="urn:microsoft.com/office/officeart/2005/8/layout/hierarchy4"/>
    <dgm:cxn modelId="{63CFFFF5-D5A8-49D3-A870-02EE62FDE8A9}" type="presParOf" srcId="{4D821D44-98BB-4064-A2D5-9897847D6715}" destId="{A0613AC7-4BE4-4D3D-8C8B-29EE2F67507C}" srcOrd="1" destOrd="0" presId="urn:microsoft.com/office/officeart/2005/8/layout/hierarchy4"/>
    <dgm:cxn modelId="{697613C6-D503-451E-9A4E-7C4989ABA509}" type="presParOf" srcId="{4D821D44-98BB-4064-A2D5-9897847D6715}" destId="{17AF6BFF-29C2-40CC-8114-DA9A41DFE21C}" srcOrd="2" destOrd="0" presId="urn:microsoft.com/office/officeart/2005/8/layout/hierarchy4"/>
    <dgm:cxn modelId="{2EDB28D3-5B6B-4FC3-9E07-610B573FA0BA}" type="presParOf" srcId="{17AF6BFF-29C2-40CC-8114-DA9A41DFE21C}" destId="{3A865450-8CE7-4B9D-AD8B-C28C7C98927E}" srcOrd="0" destOrd="0" presId="urn:microsoft.com/office/officeart/2005/8/layout/hierarchy4"/>
    <dgm:cxn modelId="{E45E4310-7CDF-4CF2-B6B8-073C58E7BEDB}" type="presParOf" srcId="{3A865450-8CE7-4B9D-AD8B-C28C7C98927E}" destId="{F95486B1-A029-479D-827B-1A27C11E03D8}" srcOrd="0" destOrd="0" presId="urn:microsoft.com/office/officeart/2005/8/layout/hierarchy4"/>
    <dgm:cxn modelId="{35976D0A-7082-4728-A72C-535897E24A64}" type="presParOf" srcId="{3A865450-8CE7-4B9D-AD8B-C28C7C98927E}" destId="{E38BAE8E-3E1C-4CF5-823C-56748AD96792}" srcOrd="1" destOrd="0" presId="urn:microsoft.com/office/officeart/2005/8/layout/hierarchy4"/>
    <dgm:cxn modelId="{D21EFECB-D5D7-4401-9A94-C53B5AC65A2E}" type="presParOf" srcId="{3A865450-8CE7-4B9D-AD8B-C28C7C98927E}" destId="{2B58F3D6-540E-4E6E-AE03-AF79149D0382}" srcOrd="2" destOrd="0" presId="urn:microsoft.com/office/officeart/2005/8/layout/hierarchy4"/>
    <dgm:cxn modelId="{BEA1E6C1-6604-4E97-935B-04BDAE79ABD6}" type="presParOf" srcId="{2B58F3D6-540E-4E6E-AE03-AF79149D0382}" destId="{D277F941-7815-4F76-918B-3CBCB12BBFFB}" srcOrd="0" destOrd="0" presId="urn:microsoft.com/office/officeart/2005/8/layout/hierarchy4"/>
    <dgm:cxn modelId="{81CF5EEA-CE53-4D6F-94D2-61B909AD439C}" type="presParOf" srcId="{D277F941-7815-4F76-918B-3CBCB12BBFFB}" destId="{8F939B48-1545-43FE-B56F-F76D9F9CE102}" srcOrd="0" destOrd="0" presId="urn:microsoft.com/office/officeart/2005/8/layout/hierarchy4"/>
    <dgm:cxn modelId="{E9276108-C38C-4105-8BCC-72C4E1922B93}" type="presParOf" srcId="{D277F941-7815-4F76-918B-3CBCB12BBFFB}" destId="{54BF7934-1E82-4698-ADCA-5E0DE132CAFB}" srcOrd="1" destOrd="0" presId="urn:microsoft.com/office/officeart/2005/8/layout/hierarchy4"/>
    <dgm:cxn modelId="{4D306775-3E7E-47C6-B80C-C3A80A819196}" type="presParOf" srcId="{D277F941-7815-4F76-918B-3CBCB12BBFFB}" destId="{B3BD45DB-6B14-400F-829E-8B3FB647F387}" srcOrd="2" destOrd="0" presId="urn:microsoft.com/office/officeart/2005/8/layout/hierarchy4"/>
    <dgm:cxn modelId="{127AF940-C925-40B7-B7D0-B7EABAC3260E}" type="presParOf" srcId="{B3BD45DB-6B14-400F-829E-8B3FB647F387}" destId="{CDC70416-298B-4EE8-A3A8-74EE73AC52DC}" srcOrd="0" destOrd="0" presId="urn:microsoft.com/office/officeart/2005/8/layout/hierarchy4"/>
    <dgm:cxn modelId="{6CC3B0C3-ADC2-47A9-B91C-BE7B818F550C}" type="presParOf" srcId="{CDC70416-298B-4EE8-A3A8-74EE73AC52DC}" destId="{982800C5-301E-4FCB-A1ED-67A56EC0FED1}" srcOrd="0" destOrd="0" presId="urn:microsoft.com/office/officeart/2005/8/layout/hierarchy4"/>
    <dgm:cxn modelId="{C3B37E74-9D4F-47EF-8ACD-AD2AEC3962C1}" type="presParOf" srcId="{CDC70416-298B-4EE8-A3A8-74EE73AC52DC}" destId="{EF166AA0-1718-455B-9D92-DD5820546510}" srcOrd="1" destOrd="0" presId="urn:microsoft.com/office/officeart/2005/8/layout/hierarchy4"/>
    <dgm:cxn modelId="{13142856-54A7-4D09-9112-B4943FD9DA5E}" type="presParOf" srcId="{2B58F3D6-540E-4E6E-AE03-AF79149D0382}" destId="{339886D2-9CF1-4B71-B882-B0016E69705E}" srcOrd="1" destOrd="0" presId="urn:microsoft.com/office/officeart/2005/8/layout/hierarchy4"/>
    <dgm:cxn modelId="{9BC12D3F-6AC8-4301-974C-B03097DA5ABF}" type="presParOf" srcId="{2B58F3D6-540E-4E6E-AE03-AF79149D0382}" destId="{8E3C812E-BDF3-41FB-893C-5E6A4EE2B9EB}" srcOrd="2" destOrd="0" presId="urn:microsoft.com/office/officeart/2005/8/layout/hierarchy4"/>
    <dgm:cxn modelId="{914D9C7E-229D-44A5-A1B7-0B153C812F04}" type="presParOf" srcId="{8E3C812E-BDF3-41FB-893C-5E6A4EE2B9EB}" destId="{CB762404-3F91-4555-8D02-AD6A822F62E1}" srcOrd="0" destOrd="0" presId="urn:microsoft.com/office/officeart/2005/8/layout/hierarchy4"/>
    <dgm:cxn modelId="{9B6FDC5B-D626-42C7-8205-9D76B883DC45}" type="presParOf" srcId="{8E3C812E-BDF3-41FB-893C-5E6A4EE2B9EB}" destId="{60CEE906-1614-4721-A48B-D79E82F8789F}" srcOrd="1" destOrd="0" presId="urn:microsoft.com/office/officeart/2005/8/layout/hierarchy4"/>
    <dgm:cxn modelId="{436A41B5-BD45-4DD7-97C7-874834AA684E}" type="presParOf" srcId="{8E3C812E-BDF3-41FB-893C-5E6A4EE2B9EB}" destId="{7E7C6BBE-CBAB-4BC4-8B5B-D80C16BDD737}" srcOrd="2" destOrd="0" presId="urn:microsoft.com/office/officeart/2005/8/layout/hierarchy4"/>
    <dgm:cxn modelId="{E5CCAA91-F132-49AC-9581-0EEB22B9CBF4}" type="presParOf" srcId="{7E7C6BBE-CBAB-4BC4-8B5B-D80C16BDD737}" destId="{9FAAA3AA-13CE-4598-BFC0-C71A201C293D}" srcOrd="0" destOrd="0" presId="urn:microsoft.com/office/officeart/2005/8/layout/hierarchy4"/>
    <dgm:cxn modelId="{2B31572C-7B11-4DE1-9B6B-F068B8E019D9}" type="presParOf" srcId="{9FAAA3AA-13CE-4598-BFC0-C71A201C293D}" destId="{AFCA5F7F-17B5-4494-9566-8B6FBD1DEA17}" srcOrd="0" destOrd="0" presId="urn:microsoft.com/office/officeart/2005/8/layout/hierarchy4"/>
    <dgm:cxn modelId="{69B0CF31-BA95-447A-8086-133C29ADBB4F}" type="presParOf" srcId="{9FAAA3AA-13CE-4598-BFC0-C71A201C293D}" destId="{217EDA52-20D5-41FA-996F-02174D0A89C6}" srcOrd="1" destOrd="0" presId="urn:microsoft.com/office/officeart/2005/8/layout/hierarchy4"/>
    <dgm:cxn modelId="{11680954-A2A6-4C6B-9487-54A26822E43A}" type="presParOf" srcId="{17AF6BFF-29C2-40CC-8114-DA9A41DFE21C}" destId="{3028F858-FC03-42BB-8CC3-7B269D16FA92}" srcOrd="1" destOrd="0" presId="urn:microsoft.com/office/officeart/2005/8/layout/hierarchy4"/>
    <dgm:cxn modelId="{C927520B-9819-490D-B14F-1E242C673EBF}" type="presParOf" srcId="{17AF6BFF-29C2-40CC-8114-DA9A41DFE21C}" destId="{B01E32AC-40D3-4366-9318-20B64730B12A}" srcOrd="2" destOrd="0" presId="urn:microsoft.com/office/officeart/2005/8/layout/hierarchy4"/>
    <dgm:cxn modelId="{51509DE9-41CF-41F8-B66D-0D956FD7BB9F}" type="presParOf" srcId="{B01E32AC-40D3-4366-9318-20B64730B12A}" destId="{9ACEF560-6A8F-4604-9BD2-F4E2C9F3BFF7}" srcOrd="0" destOrd="0" presId="urn:microsoft.com/office/officeart/2005/8/layout/hierarchy4"/>
    <dgm:cxn modelId="{1D3F2296-F7B2-4523-A00E-640BCA34215A}" type="presParOf" srcId="{B01E32AC-40D3-4366-9318-20B64730B12A}" destId="{2A2DA703-600D-4262-9805-D07BF3DFD4EF}" srcOrd="1" destOrd="0" presId="urn:microsoft.com/office/officeart/2005/8/layout/hierarchy4"/>
    <dgm:cxn modelId="{BC8CC48B-6EFF-41F9-8222-2B8F4BA78EC4}" type="presParOf" srcId="{B01E32AC-40D3-4366-9318-20B64730B12A}" destId="{E145EDB5-E6A8-41E2-85C6-4244C34E0710}" srcOrd="2" destOrd="0" presId="urn:microsoft.com/office/officeart/2005/8/layout/hierarchy4"/>
    <dgm:cxn modelId="{358BC6A6-93E6-4236-9D47-BC214A06ED8B}" type="presParOf" srcId="{E145EDB5-E6A8-41E2-85C6-4244C34E0710}" destId="{A1B89129-3F34-4BC6-A911-82DBBF43BD7F}" srcOrd="0" destOrd="0" presId="urn:microsoft.com/office/officeart/2005/8/layout/hierarchy4"/>
    <dgm:cxn modelId="{1D08F072-225E-4E8F-91D6-D575FAD8AACD}" type="presParOf" srcId="{A1B89129-3F34-4BC6-A911-82DBBF43BD7F}" destId="{0B73B7FB-0055-4C4E-B14A-3941B388D8CF}" srcOrd="0" destOrd="0" presId="urn:microsoft.com/office/officeart/2005/8/layout/hierarchy4"/>
    <dgm:cxn modelId="{CB19B700-EB75-4067-953F-157DA7E07D69}" type="presParOf" srcId="{A1B89129-3F34-4BC6-A911-82DBBF43BD7F}" destId="{8A354D26-A689-4822-9E33-1A8658556597}" srcOrd="1" destOrd="0" presId="urn:microsoft.com/office/officeart/2005/8/layout/hierarchy4"/>
    <dgm:cxn modelId="{A9C16460-EECC-453B-8A7E-746B555AB71A}" type="presParOf" srcId="{A1B89129-3F34-4BC6-A911-82DBBF43BD7F}" destId="{8050306C-883C-4844-8682-A7CB88062E69}" srcOrd="2" destOrd="0" presId="urn:microsoft.com/office/officeart/2005/8/layout/hierarchy4"/>
    <dgm:cxn modelId="{0456587B-A845-470B-8882-3AB5F0C3F656}" type="presParOf" srcId="{8050306C-883C-4844-8682-A7CB88062E69}" destId="{B956580D-65AC-4448-887A-131964D0E6C3}" srcOrd="0" destOrd="0" presId="urn:microsoft.com/office/officeart/2005/8/layout/hierarchy4"/>
    <dgm:cxn modelId="{C1AA5549-FF06-4222-B674-CF975BD4980C}" type="presParOf" srcId="{B956580D-65AC-4448-887A-131964D0E6C3}" destId="{53DF7C94-45ED-47B9-A50E-682267C3E9BA}" srcOrd="0" destOrd="0" presId="urn:microsoft.com/office/officeart/2005/8/layout/hierarchy4"/>
    <dgm:cxn modelId="{B48D5C73-29DA-4FFF-8964-B0D6C45D9469}" type="presParOf" srcId="{B956580D-65AC-4448-887A-131964D0E6C3}" destId="{E30E4481-94EC-4045-8D4C-0C520D3DADF5}" srcOrd="1" destOrd="0" presId="urn:microsoft.com/office/officeart/2005/8/layout/hierarchy4"/>
    <dgm:cxn modelId="{F7C1FDD8-3172-4A0D-909C-F1CF7F157394}" type="presParOf" srcId="{E145EDB5-E6A8-41E2-85C6-4244C34E0710}" destId="{2073D91A-0524-4EB0-8373-1D6F3F42EB26}" srcOrd="1" destOrd="0" presId="urn:microsoft.com/office/officeart/2005/8/layout/hierarchy4"/>
    <dgm:cxn modelId="{462E8C9E-36F1-48C7-A999-410D22E88EEB}" type="presParOf" srcId="{E145EDB5-E6A8-41E2-85C6-4244C34E0710}" destId="{60E5183F-7FB3-49DF-8D4A-C676A5F06B02}" srcOrd="2" destOrd="0" presId="urn:microsoft.com/office/officeart/2005/8/layout/hierarchy4"/>
    <dgm:cxn modelId="{54D56CB8-48D4-401C-BAA1-04BCD2FDD8FF}" type="presParOf" srcId="{60E5183F-7FB3-49DF-8D4A-C676A5F06B02}" destId="{DBE25173-0D0F-4FD5-B666-0CBC706C252A}" srcOrd="0" destOrd="0" presId="urn:microsoft.com/office/officeart/2005/8/layout/hierarchy4"/>
    <dgm:cxn modelId="{376FD02F-867E-4EC3-899A-00F6200EC377}" type="presParOf" srcId="{60E5183F-7FB3-49DF-8D4A-C676A5F06B02}" destId="{47A4996C-868B-481E-89AF-567DFE7C7F6B}" srcOrd="1" destOrd="0" presId="urn:microsoft.com/office/officeart/2005/8/layout/hierarchy4"/>
    <dgm:cxn modelId="{CE55B345-ECDE-4050-BC99-75E10DE1C318}" type="presParOf" srcId="{60E5183F-7FB3-49DF-8D4A-C676A5F06B02}" destId="{FF8C1B2B-4338-4D61-9C9C-228439B050ED}" srcOrd="2" destOrd="0" presId="urn:microsoft.com/office/officeart/2005/8/layout/hierarchy4"/>
    <dgm:cxn modelId="{7B1D3747-1972-455D-BA53-F10385371EDC}" type="presParOf" srcId="{FF8C1B2B-4338-4D61-9C9C-228439B050ED}" destId="{D1BBB024-A250-4B7A-AF76-A816F1031093}" srcOrd="0" destOrd="0" presId="urn:microsoft.com/office/officeart/2005/8/layout/hierarchy4"/>
    <dgm:cxn modelId="{AE67F766-3A1E-40EB-9AD8-E36D9F05ADCF}" type="presParOf" srcId="{D1BBB024-A250-4B7A-AF76-A816F1031093}" destId="{4D3BE489-01A4-475E-8DDE-69CAAE3AF08B}" srcOrd="0" destOrd="0" presId="urn:microsoft.com/office/officeart/2005/8/layout/hierarchy4"/>
    <dgm:cxn modelId="{9394A70C-4885-4057-9F8B-19568CEC5B26}" type="presParOf" srcId="{D1BBB024-A250-4B7A-AF76-A816F1031093}" destId="{919A0D06-8215-493E-A690-3FD2EC44230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C11ED-CCAA-4288-97F2-82C7F0BDF2C8}" type="doc">
      <dgm:prSet loTypeId="urn:microsoft.com/office/officeart/2005/8/layout/hierarchy4" loCatId="hierarchy" qsTypeId="urn:microsoft.com/office/officeart/2005/8/quickstyle/simple1#2" qsCatId="simple" csTypeId="urn:microsoft.com/office/officeart/2005/8/colors/accent1_4" csCatId="accent1" phldr="1"/>
      <dgm:spPr/>
      <dgm:t>
        <a:bodyPr/>
        <a:lstStyle/>
        <a:p>
          <a:endParaRPr lang="en-US"/>
        </a:p>
      </dgm:t>
    </dgm:pt>
    <dgm:pt modelId="{835648DB-C838-4D68-8D87-F995D390BE2C}">
      <dgm:prSet phldrT="[Text]"/>
      <dgm:spPr/>
      <dgm:t>
        <a:bodyPr/>
        <a:lstStyle/>
        <a:p>
          <a:r>
            <a:rPr lang="en-US" b="0" dirty="0" smtClean="0"/>
            <a:t>Americas</a:t>
          </a:r>
          <a:endParaRPr lang="en-US" b="0" dirty="0"/>
        </a:p>
      </dgm:t>
    </dgm:pt>
    <dgm:pt modelId="{96D08EF4-8010-4BFC-9CCD-4A58C14198CA}" type="parTrans" cxnId="{2CB290D8-5754-4B8A-A655-D5B0BD0DD31F}">
      <dgm:prSet/>
      <dgm:spPr/>
      <dgm:t>
        <a:bodyPr/>
        <a:lstStyle/>
        <a:p>
          <a:endParaRPr lang="en-US"/>
        </a:p>
      </dgm:t>
    </dgm:pt>
    <dgm:pt modelId="{8A955B7B-E871-43BA-8397-1891D73DE1EB}" type="sibTrans" cxnId="{2CB290D8-5754-4B8A-A655-D5B0BD0DD31F}">
      <dgm:prSet/>
      <dgm:spPr/>
      <dgm:t>
        <a:bodyPr/>
        <a:lstStyle/>
        <a:p>
          <a:endParaRPr lang="en-US"/>
        </a:p>
      </dgm:t>
    </dgm:pt>
    <dgm:pt modelId="{702BCDF8-BE74-40ED-976F-60390A08A5F4}">
      <dgm:prSet phldrT="[Text]"/>
      <dgm:spPr/>
      <dgm:t>
        <a:bodyPr/>
        <a:lstStyle/>
        <a:p>
          <a:r>
            <a:rPr lang="en-US" b="0" dirty="0" smtClean="0"/>
            <a:t>Domain YEN</a:t>
          </a:r>
          <a:endParaRPr lang="en-US" b="0" dirty="0"/>
        </a:p>
      </dgm:t>
    </dgm:pt>
    <dgm:pt modelId="{81FCFAE5-0614-4138-AD43-9BC2182BFA4A}" type="parTrans" cxnId="{19FAA1EB-E3E5-41AA-B1B0-439431C8B7F7}">
      <dgm:prSet/>
      <dgm:spPr/>
      <dgm:t>
        <a:bodyPr/>
        <a:lstStyle/>
        <a:p>
          <a:endParaRPr lang="en-US" dirty="0"/>
        </a:p>
      </dgm:t>
    </dgm:pt>
    <dgm:pt modelId="{BD86A62B-E484-40C7-B1AF-89D5D602E3D0}" type="sibTrans" cxnId="{19FAA1EB-E3E5-41AA-B1B0-439431C8B7F7}">
      <dgm:prSet/>
      <dgm:spPr/>
      <dgm:t>
        <a:bodyPr/>
        <a:lstStyle/>
        <a:p>
          <a:endParaRPr lang="en-US"/>
        </a:p>
      </dgm:t>
    </dgm:pt>
    <dgm:pt modelId="{847C50C6-9303-4B1A-AC23-2552C2FB69DF}">
      <dgm:prSet phldrT="[Text]"/>
      <dgm:spPr/>
      <dgm:t>
        <a:bodyPr/>
        <a:lstStyle/>
        <a:p>
          <a:r>
            <a:rPr lang="en-US" b="0" dirty="0" smtClean="0"/>
            <a:t>Corporate EE Database</a:t>
          </a:r>
          <a:endParaRPr lang="en-US" b="0" dirty="0"/>
        </a:p>
      </dgm:t>
    </dgm:pt>
    <dgm:pt modelId="{B0A82347-A9FB-45D5-A28E-A3C06C905726}" type="parTrans" cxnId="{3AC1065E-F02C-4F40-B12E-9CB8AAC492C0}">
      <dgm:prSet/>
      <dgm:spPr/>
      <dgm:t>
        <a:bodyPr/>
        <a:lstStyle/>
        <a:p>
          <a:endParaRPr lang="en-US"/>
        </a:p>
      </dgm:t>
    </dgm:pt>
    <dgm:pt modelId="{A03DDF1E-8247-4682-A5F3-BDFCAC8A76E1}" type="sibTrans" cxnId="{3AC1065E-F02C-4F40-B12E-9CB8AAC492C0}">
      <dgm:prSet/>
      <dgm:spPr/>
      <dgm:t>
        <a:bodyPr/>
        <a:lstStyle/>
        <a:p>
          <a:endParaRPr lang="en-US"/>
        </a:p>
      </dgm:t>
    </dgm:pt>
    <dgm:pt modelId="{7DC94B33-0AA2-4621-8C4A-0E5B9A59EF68}">
      <dgm:prSet phldrT="[Text]"/>
      <dgm:spPr/>
      <dgm:t>
        <a:bodyPr/>
        <a:lstStyle/>
        <a:p>
          <a:r>
            <a:rPr lang="en-US" b="0" dirty="0" smtClean="0"/>
            <a:t>Europe</a:t>
          </a:r>
          <a:endParaRPr lang="en-US" b="0" dirty="0"/>
        </a:p>
      </dgm:t>
    </dgm:pt>
    <dgm:pt modelId="{874FDC68-1472-4CE6-92A2-D0DE57CC56BA}" type="parTrans" cxnId="{21BC6972-4908-4A22-B4D0-02B8B2561603}">
      <dgm:prSet/>
      <dgm:spPr/>
      <dgm:t>
        <a:bodyPr/>
        <a:lstStyle/>
        <a:p>
          <a:endParaRPr lang="en-US"/>
        </a:p>
      </dgm:t>
    </dgm:pt>
    <dgm:pt modelId="{989B8690-31D9-4DC1-869A-ED8D76868AEC}" type="sibTrans" cxnId="{21BC6972-4908-4A22-B4D0-02B8B2561603}">
      <dgm:prSet/>
      <dgm:spPr/>
      <dgm:t>
        <a:bodyPr/>
        <a:lstStyle/>
        <a:p>
          <a:endParaRPr lang="en-US"/>
        </a:p>
      </dgm:t>
    </dgm:pt>
    <dgm:pt modelId="{39743647-9674-403A-B7D0-4886DCC0B704}">
      <dgm:prSet phldrT="[Text]"/>
      <dgm:spPr/>
      <dgm:t>
        <a:bodyPr/>
        <a:lstStyle/>
        <a:p>
          <a:r>
            <a:rPr lang="en-US" b="0" dirty="0" smtClean="0"/>
            <a:t>Domain USD</a:t>
          </a:r>
          <a:endParaRPr lang="en-US" b="0" dirty="0"/>
        </a:p>
      </dgm:t>
    </dgm:pt>
    <dgm:pt modelId="{4ABB5D3B-976E-46D4-AB7C-4290F35957DD}" type="parTrans" cxnId="{618F7AD7-EFD5-410A-9D26-7DB0CEDBE911}">
      <dgm:prSet/>
      <dgm:spPr/>
      <dgm:t>
        <a:bodyPr/>
        <a:lstStyle/>
        <a:p>
          <a:endParaRPr lang="en-US"/>
        </a:p>
      </dgm:t>
    </dgm:pt>
    <dgm:pt modelId="{6D2B9FD9-BC11-4A51-84DF-42090B321661}" type="sibTrans" cxnId="{618F7AD7-EFD5-410A-9D26-7DB0CEDBE911}">
      <dgm:prSet/>
      <dgm:spPr/>
      <dgm:t>
        <a:bodyPr/>
        <a:lstStyle/>
        <a:p>
          <a:endParaRPr lang="en-US"/>
        </a:p>
      </dgm:t>
    </dgm:pt>
    <dgm:pt modelId="{B9C3D85E-D0A7-4E51-AD7F-3106E0216FC6}">
      <dgm:prSet phldrT="[Text]"/>
      <dgm:spPr/>
      <dgm:t>
        <a:bodyPr/>
        <a:lstStyle/>
        <a:p>
          <a:r>
            <a:rPr lang="en-US" b="0" dirty="0" smtClean="0"/>
            <a:t>Domain CAD</a:t>
          </a:r>
          <a:endParaRPr lang="en-US" b="0" dirty="0"/>
        </a:p>
      </dgm:t>
    </dgm:pt>
    <dgm:pt modelId="{8B310DD9-6875-4AEC-AFB6-1CF84D0603C7}" type="parTrans" cxnId="{73356B48-4A5C-4C1A-A758-4B50FCB19AE4}">
      <dgm:prSet/>
      <dgm:spPr/>
      <dgm:t>
        <a:bodyPr/>
        <a:lstStyle/>
        <a:p>
          <a:endParaRPr lang="en-US"/>
        </a:p>
      </dgm:t>
    </dgm:pt>
    <dgm:pt modelId="{4272090B-73F3-4655-AB89-13E4DF6A4113}" type="sibTrans" cxnId="{73356B48-4A5C-4C1A-A758-4B50FCB19AE4}">
      <dgm:prSet/>
      <dgm:spPr/>
      <dgm:t>
        <a:bodyPr/>
        <a:lstStyle/>
        <a:p>
          <a:endParaRPr lang="en-US"/>
        </a:p>
      </dgm:t>
    </dgm:pt>
    <dgm:pt modelId="{579275C3-9202-44F7-8084-0E83EC061D4A}">
      <dgm:prSet phldrT="[Text]"/>
      <dgm:spPr/>
      <dgm:t>
        <a:bodyPr/>
        <a:lstStyle/>
        <a:p>
          <a:r>
            <a:rPr lang="en-US" b="0" dirty="0" smtClean="0"/>
            <a:t>Suppliers </a:t>
          </a:r>
          <a:endParaRPr lang="en-US" b="0" dirty="0"/>
        </a:p>
      </dgm:t>
    </dgm:pt>
    <dgm:pt modelId="{C38B1C2B-D24D-4C0E-8CB3-FFF985C48775}" type="parTrans" cxnId="{2E03F4F1-485E-41A4-8808-BE3051A59830}">
      <dgm:prSet/>
      <dgm:spPr/>
      <dgm:t>
        <a:bodyPr/>
        <a:lstStyle/>
        <a:p>
          <a:endParaRPr lang="en-US"/>
        </a:p>
      </dgm:t>
    </dgm:pt>
    <dgm:pt modelId="{9DDBA16D-E2C2-4736-9B73-3A9C0CF73526}" type="sibTrans" cxnId="{2E03F4F1-485E-41A4-8808-BE3051A59830}">
      <dgm:prSet/>
      <dgm:spPr/>
      <dgm:t>
        <a:bodyPr/>
        <a:lstStyle/>
        <a:p>
          <a:endParaRPr lang="en-US"/>
        </a:p>
      </dgm:t>
    </dgm:pt>
    <dgm:pt modelId="{408E4520-C916-4C21-A27D-B5ECA0657229}">
      <dgm:prSet phldrT="[Text]"/>
      <dgm:spPr/>
      <dgm:t>
        <a:bodyPr/>
        <a:lstStyle/>
        <a:p>
          <a:r>
            <a:rPr lang="en-US" b="0" dirty="0" smtClean="0"/>
            <a:t>Chart of Accounts</a:t>
          </a:r>
          <a:endParaRPr lang="en-US" b="0" dirty="0"/>
        </a:p>
      </dgm:t>
    </dgm:pt>
    <dgm:pt modelId="{DE9C1123-DDB7-4A8C-9920-CD3C4D5AA866}" type="parTrans" cxnId="{8B42E09E-C6B1-4BCB-83D2-55DDDF532420}">
      <dgm:prSet/>
      <dgm:spPr/>
      <dgm:t>
        <a:bodyPr/>
        <a:lstStyle/>
        <a:p>
          <a:endParaRPr lang="en-US"/>
        </a:p>
      </dgm:t>
    </dgm:pt>
    <dgm:pt modelId="{062F1CD9-A1D4-4433-B60D-9336622D8D40}" type="sibTrans" cxnId="{8B42E09E-C6B1-4BCB-83D2-55DDDF532420}">
      <dgm:prSet/>
      <dgm:spPr/>
      <dgm:t>
        <a:bodyPr/>
        <a:lstStyle/>
        <a:p>
          <a:endParaRPr lang="en-US"/>
        </a:p>
      </dgm:t>
    </dgm:pt>
    <dgm:pt modelId="{7CB47C39-ECD3-4498-AFA4-D0A690BB3FD7}">
      <dgm:prSet phldrT="[Text]"/>
      <dgm:spPr/>
      <dgm:t>
        <a:bodyPr/>
        <a:lstStyle/>
        <a:p>
          <a:r>
            <a:rPr lang="en-US" b="0" dirty="0" smtClean="0"/>
            <a:t>Customer </a:t>
          </a:r>
          <a:endParaRPr lang="en-US" b="0" dirty="0"/>
        </a:p>
      </dgm:t>
    </dgm:pt>
    <dgm:pt modelId="{F486B0A0-31DD-4A5A-AADB-2B1029DB07D5}" type="parTrans" cxnId="{4CD1835A-9532-478A-896E-9C8254B6D2ED}">
      <dgm:prSet/>
      <dgm:spPr/>
      <dgm:t>
        <a:bodyPr/>
        <a:lstStyle/>
        <a:p>
          <a:endParaRPr lang="en-US"/>
        </a:p>
      </dgm:t>
    </dgm:pt>
    <dgm:pt modelId="{3DB2C090-728E-4614-BEF4-118CF2E23040}" type="sibTrans" cxnId="{4CD1835A-9532-478A-896E-9C8254B6D2ED}">
      <dgm:prSet/>
      <dgm:spPr/>
      <dgm:t>
        <a:bodyPr/>
        <a:lstStyle/>
        <a:p>
          <a:endParaRPr lang="en-US"/>
        </a:p>
      </dgm:t>
    </dgm:pt>
    <dgm:pt modelId="{41AC6E2C-3790-4958-AE27-2E8FD87F1937}">
      <dgm:prSet phldrT="[Text]"/>
      <dgm:spPr/>
      <dgm:t>
        <a:bodyPr/>
        <a:lstStyle/>
        <a:p>
          <a:r>
            <a:rPr lang="en-US" b="0" dirty="0" smtClean="0"/>
            <a:t>Exchange Rates</a:t>
          </a:r>
          <a:endParaRPr lang="en-US" b="0" dirty="0"/>
        </a:p>
      </dgm:t>
    </dgm:pt>
    <dgm:pt modelId="{698AD036-1FD0-4372-B8B6-7C899A08764B}" type="parTrans" cxnId="{A1511433-BBC5-4CB1-AE2F-3B80FC65E8CD}">
      <dgm:prSet/>
      <dgm:spPr/>
      <dgm:t>
        <a:bodyPr/>
        <a:lstStyle/>
        <a:p>
          <a:endParaRPr lang="en-US"/>
        </a:p>
      </dgm:t>
    </dgm:pt>
    <dgm:pt modelId="{3367D0EA-4260-4308-90BA-30E6A019B0AC}" type="sibTrans" cxnId="{A1511433-BBC5-4CB1-AE2F-3B80FC65E8CD}">
      <dgm:prSet/>
      <dgm:spPr/>
      <dgm:t>
        <a:bodyPr/>
        <a:lstStyle/>
        <a:p>
          <a:endParaRPr lang="en-US"/>
        </a:p>
      </dgm:t>
    </dgm:pt>
    <dgm:pt modelId="{B8CCD69A-F096-42A4-960E-9A228B122CDA}">
      <dgm:prSet phldrT="[Text]"/>
      <dgm:spPr/>
      <dgm:t>
        <a:bodyPr/>
        <a:lstStyle/>
        <a:p>
          <a:r>
            <a:rPr lang="en-US" b="0" dirty="0" smtClean="0"/>
            <a:t>Asia / Pacific </a:t>
          </a:r>
          <a:endParaRPr lang="en-US" b="0" dirty="0"/>
        </a:p>
      </dgm:t>
    </dgm:pt>
    <dgm:pt modelId="{BF99C773-6BDC-4AE6-9BF5-C1DB77003895}" type="parTrans" cxnId="{F7B728C2-F14B-4B6E-801B-35B1FB37DAAB}">
      <dgm:prSet/>
      <dgm:spPr/>
      <dgm:t>
        <a:bodyPr/>
        <a:lstStyle/>
        <a:p>
          <a:endParaRPr lang="en-US"/>
        </a:p>
      </dgm:t>
    </dgm:pt>
    <dgm:pt modelId="{9F29E40F-3ABB-44D6-B941-F418DF13C7ED}" type="sibTrans" cxnId="{F7B728C2-F14B-4B6E-801B-35B1FB37DAAB}">
      <dgm:prSet/>
      <dgm:spPr/>
      <dgm:t>
        <a:bodyPr/>
        <a:lstStyle/>
        <a:p>
          <a:endParaRPr lang="en-US"/>
        </a:p>
      </dgm:t>
    </dgm:pt>
    <dgm:pt modelId="{F9D30D4A-8B32-48D7-BA73-060152565B0E}">
      <dgm:prSet phldrT="[Text]"/>
      <dgm:spPr/>
      <dgm:t>
        <a:bodyPr/>
        <a:lstStyle/>
        <a:p>
          <a:r>
            <a:rPr lang="en-US" b="0" dirty="0" smtClean="0"/>
            <a:t>Domain EUR</a:t>
          </a:r>
          <a:endParaRPr lang="en-US" b="0" dirty="0"/>
        </a:p>
      </dgm:t>
    </dgm:pt>
    <dgm:pt modelId="{12E211A8-6A5D-4A13-A894-FA9D10E9F027}" type="parTrans" cxnId="{843347E9-3FF0-4FAE-944F-356A4D2E941D}">
      <dgm:prSet/>
      <dgm:spPr/>
      <dgm:t>
        <a:bodyPr/>
        <a:lstStyle/>
        <a:p>
          <a:endParaRPr lang="en-US"/>
        </a:p>
      </dgm:t>
    </dgm:pt>
    <dgm:pt modelId="{65F23940-EB9B-499A-BA8D-45210EE7365D}" type="sibTrans" cxnId="{843347E9-3FF0-4FAE-944F-356A4D2E941D}">
      <dgm:prSet/>
      <dgm:spPr/>
      <dgm:t>
        <a:bodyPr/>
        <a:lstStyle/>
        <a:p>
          <a:endParaRPr lang="en-US"/>
        </a:p>
      </dgm:t>
    </dgm:pt>
    <dgm:pt modelId="{16EC697B-4760-4646-9F04-F1852745DE2B}">
      <dgm:prSet phldrT="[Text]"/>
      <dgm:spPr/>
      <dgm:t>
        <a:bodyPr/>
        <a:lstStyle/>
        <a:p>
          <a:r>
            <a:rPr lang="en-US" b="0" dirty="0" smtClean="0"/>
            <a:t>Domain MXP</a:t>
          </a:r>
          <a:endParaRPr lang="en-US" b="0" dirty="0"/>
        </a:p>
      </dgm:t>
    </dgm:pt>
    <dgm:pt modelId="{877D02C4-1D44-4E7E-B7F2-3B0124AAA5FD}" type="parTrans" cxnId="{A9484108-4B3A-4866-B91C-6701E79A9BD4}">
      <dgm:prSet/>
      <dgm:spPr/>
      <dgm:t>
        <a:bodyPr/>
        <a:lstStyle/>
        <a:p>
          <a:endParaRPr lang="en-US"/>
        </a:p>
      </dgm:t>
    </dgm:pt>
    <dgm:pt modelId="{2BA56235-31F3-4F52-AB74-79D588F4A127}" type="sibTrans" cxnId="{A9484108-4B3A-4866-B91C-6701E79A9BD4}">
      <dgm:prSet/>
      <dgm:spPr/>
      <dgm:t>
        <a:bodyPr/>
        <a:lstStyle/>
        <a:p>
          <a:endParaRPr lang="en-US"/>
        </a:p>
      </dgm:t>
    </dgm:pt>
    <dgm:pt modelId="{E2DF20CE-DF38-4B9F-B18B-26871B80C221}">
      <dgm:prSet phldrT="[Text]"/>
      <dgm:spPr/>
      <dgm:t>
        <a:bodyPr/>
        <a:lstStyle/>
        <a:p>
          <a:r>
            <a:rPr lang="en-US" b="0" dirty="0" smtClean="0"/>
            <a:t>Chart of Accounts</a:t>
          </a:r>
          <a:endParaRPr lang="en-US" b="0" dirty="0"/>
        </a:p>
      </dgm:t>
    </dgm:pt>
    <dgm:pt modelId="{33F0BB9F-5843-43BF-A5A3-ACA86E3D2ED4}" type="parTrans" cxnId="{CD7D771C-9B3B-4005-9A25-E5C60D1057E0}">
      <dgm:prSet/>
      <dgm:spPr/>
      <dgm:t>
        <a:bodyPr/>
        <a:lstStyle/>
        <a:p>
          <a:endParaRPr lang="en-US"/>
        </a:p>
      </dgm:t>
    </dgm:pt>
    <dgm:pt modelId="{331CC792-FC14-4259-A0FE-6446550ECC7E}" type="sibTrans" cxnId="{CD7D771C-9B3B-4005-9A25-E5C60D1057E0}">
      <dgm:prSet/>
      <dgm:spPr/>
      <dgm:t>
        <a:bodyPr/>
        <a:lstStyle/>
        <a:p>
          <a:endParaRPr lang="en-US"/>
        </a:p>
      </dgm:t>
    </dgm:pt>
    <dgm:pt modelId="{65DEE21D-EB93-4D36-A8A2-FDC8B6C7FC64}">
      <dgm:prSet phldrT="[Text]"/>
      <dgm:spPr/>
      <dgm:t>
        <a:bodyPr/>
        <a:lstStyle/>
        <a:p>
          <a:r>
            <a:rPr lang="en-US" b="0" dirty="0" smtClean="0"/>
            <a:t>Domain GBP</a:t>
          </a:r>
          <a:endParaRPr lang="en-US" b="0" dirty="0"/>
        </a:p>
      </dgm:t>
    </dgm:pt>
    <dgm:pt modelId="{CC71288B-4D5C-49E5-9EA4-947DE10EB3DB}" type="parTrans" cxnId="{164D2C70-93E6-46AE-A7FF-FA13EE2F27FC}">
      <dgm:prSet/>
      <dgm:spPr/>
      <dgm:t>
        <a:bodyPr/>
        <a:lstStyle/>
        <a:p>
          <a:endParaRPr lang="en-US"/>
        </a:p>
      </dgm:t>
    </dgm:pt>
    <dgm:pt modelId="{DAA2093D-2A5E-420F-BA9A-A8000FA7C7E1}" type="sibTrans" cxnId="{164D2C70-93E6-46AE-A7FF-FA13EE2F27FC}">
      <dgm:prSet/>
      <dgm:spPr/>
      <dgm:t>
        <a:bodyPr/>
        <a:lstStyle/>
        <a:p>
          <a:endParaRPr lang="en-US"/>
        </a:p>
      </dgm:t>
    </dgm:pt>
    <dgm:pt modelId="{95AF6B91-58DB-453A-B00E-FEAE7A30F785}">
      <dgm:prSet phldrT="[Text]"/>
      <dgm:spPr/>
      <dgm:t>
        <a:bodyPr/>
        <a:lstStyle/>
        <a:p>
          <a:r>
            <a:rPr lang="en-US" b="0" dirty="0" smtClean="0"/>
            <a:t>Domain CHF</a:t>
          </a:r>
          <a:endParaRPr lang="en-US" b="0" dirty="0"/>
        </a:p>
      </dgm:t>
    </dgm:pt>
    <dgm:pt modelId="{2A230826-D6FB-41B6-877F-5696A536294B}" type="parTrans" cxnId="{A47489AE-3C7D-45A1-9108-B47A897C29F4}">
      <dgm:prSet/>
      <dgm:spPr/>
      <dgm:t>
        <a:bodyPr/>
        <a:lstStyle/>
        <a:p>
          <a:endParaRPr lang="en-US"/>
        </a:p>
      </dgm:t>
    </dgm:pt>
    <dgm:pt modelId="{1F6CBF1A-5191-4C62-8E39-2F5A41BB0F16}" type="sibTrans" cxnId="{A47489AE-3C7D-45A1-9108-B47A897C29F4}">
      <dgm:prSet/>
      <dgm:spPr/>
      <dgm:t>
        <a:bodyPr/>
        <a:lstStyle/>
        <a:p>
          <a:endParaRPr lang="en-US"/>
        </a:p>
      </dgm:t>
    </dgm:pt>
    <dgm:pt modelId="{A6217104-6785-4F37-A683-C43C4F7EE169}">
      <dgm:prSet phldrT="[Text]"/>
      <dgm:spPr/>
      <dgm:t>
        <a:bodyPr/>
        <a:lstStyle/>
        <a:p>
          <a:r>
            <a:rPr lang="en-US" b="0" dirty="0" smtClean="0"/>
            <a:t>Domain AUD</a:t>
          </a:r>
          <a:endParaRPr lang="en-US" b="0" dirty="0"/>
        </a:p>
      </dgm:t>
    </dgm:pt>
    <dgm:pt modelId="{09AB74B3-4105-4611-91AC-33821603D4F5}" type="parTrans" cxnId="{0D318D83-FD63-414B-8838-D4657899A5C2}">
      <dgm:prSet/>
      <dgm:spPr/>
      <dgm:t>
        <a:bodyPr/>
        <a:lstStyle/>
        <a:p>
          <a:endParaRPr lang="en-US"/>
        </a:p>
      </dgm:t>
    </dgm:pt>
    <dgm:pt modelId="{1C68E5F5-5962-47F7-B454-3DEA1626F793}" type="sibTrans" cxnId="{0D318D83-FD63-414B-8838-D4657899A5C2}">
      <dgm:prSet/>
      <dgm:spPr/>
      <dgm:t>
        <a:bodyPr/>
        <a:lstStyle/>
        <a:p>
          <a:endParaRPr lang="en-US"/>
        </a:p>
      </dgm:t>
    </dgm:pt>
    <dgm:pt modelId="{432D9492-4493-4C04-B884-84E2916EE4D8}">
      <dgm:prSet phldrT="[Text]"/>
      <dgm:spPr/>
      <dgm:t>
        <a:bodyPr/>
        <a:lstStyle/>
        <a:p>
          <a:r>
            <a:rPr lang="en-US" b="0" dirty="0" smtClean="0"/>
            <a:t>Domain CNY</a:t>
          </a:r>
          <a:endParaRPr lang="en-US" b="0" dirty="0"/>
        </a:p>
      </dgm:t>
    </dgm:pt>
    <dgm:pt modelId="{1CD093AB-BE69-4B7E-BFC6-2A9F559523C1}" type="parTrans" cxnId="{7229D0B2-D291-4E52-8E76-35DD1F19B6D7}">
      <dgm:prSet/>
      <dgm:spPr/>
      <dgm:t>
        <a:bodyPr/>
        <a:lstStyle/>
        <a:p>
          <a:endParaRPr lang="en-US"/>
        </a:p>
      </dgm:t>
    </dgm:pt>
    <dgm:pt modelId="{1BBE6035-926C-4A19-9389-453719816A62}" type="sibTrans" cxnId="{7229D0B2-D291-4E52-8E76-35DD1F19B6D7}">
      <dgm:prSet/>
      <dgm:spPr/>
      <dgm:t>
        <a:bodyPr/>
        <a:lstStyle/>
        <a:p>
          <a:endParaRPr lang="en-US"/>
        </a:p>
      </dgm:t>
    </dgm:pt>
    <dgm:pt modelId="{941FAB55-ABB9-459C-B6D3-6A9F94B6230A}">
      <dgm:prSet phldrT="[Text]"/>
      <dgm:spPr/>
      <dgm:t>
        <a:bodyPr/>
        <a:lstStyle/>
        <a:p>
          <a:r>
            <a:rPr lang="en-US" b="0" dirty="0" smtClean="0"/>
            <a:t>Suppliers </a:t>
          </a:r>
          <a:endParaRPr lang="en-US" b="0" dirty="0"/>
        </a:p>
      </dgm:t>
    </dgm:pt>
    <dgm:pt modelId="{2252E13E-C74C-467E-9989-8FF4D96C29B4}" type="parTrans" cxnId="{EC833081-C3DD-4145-85DA-477C099BD54B}">
      <dgm:prSet/>
      <dgm:spPr/>
      <dgm:t>
        <a:bodyPr/>
        <a:lstStyle/>
        <a:p>
          <a:endParaRPr lang="en-US"/>
        </a:p>
      </dgm:t>
    </dgm:pt>
    <dgm:pt modelId="{9EBF7E21-9FF6-4E8A-B710-F94594EBA8D8}" type="sibTrans" cxnId="{EC833081-C3DD-4145-85DA-477C099BD54B}">
      <dgm:prSet/>
      <dgm:spPr/>
      <dgm:t>
        <a:bodyPr/>
        <a:lstStyle/>
        <a:p>
          <a:endParaRPr lang="en-US"/>
        </a:p>
      </dgm:t>
    </dgm:pt>
    <dgm:pt modelId="{626B1AA3-2963-4098-B725-3A22478553D0}">
      <dgm:prSet phldrT="[Text]"/>
      <dgm:spPr/>
      <dgm:t>
        <a:bodyPr/>
        <a:lstStyle/>
        <a:p>
          <a:r>
            <a:rPr lang="en-US" b="0" dirty="0" smtClean="0"/>
            <a:t>Customer </a:t>
          </a:r>
          <a:endParaRPr lang="en-US" b="0" dirty="0"/>
        </a:p>
      </dgm:t>
    </dgm:pt>
    <dgm:pt modelId="{24D891FF-5D1F-41CC-835D-CC9F2B42EB90}" type="parTrans" cxnId="{F7C9A342-8DB7-487D-8F46-83B01D457269}">
      <dgm:prSet/>
      <dgm:spPr/>
      <dgm:t>
        <a:bodyPr/>
        <a:lstStyle/>
        <a:p>
          <a:endParaRPr lang="en-US"/>
        </a:p>
      </dgm:t>
    </dgm:pt>
    <dgm:pt modelId="{D52B0ED3-3C60-491A-BE08-B352223D6700}" type="sibTrans" cxnId="{F7C9A342-8DB7-487D-8F46-83B01D457269}">
      <dgm:prSet/>
      <dgm:spPr/>
      <dgm:t>
        <a:bodyPr/>
        <a:lstStyle/>
        <a:p>
          <a:endParaRPr lang="en-US"/>
        </a:p>
      </dgm:t>
    </dgm:pt>
    <dgm:pt modelId="{0DC9422F-C621-4044-9156-AF89FB2B142C}">
      <dgm:prSet phldrT="[Text]"/>
      <dgm:spPr/>
      <dgm:t>
        <a:bodyPr/>
        <a:lstStyle/>
        <a:p>
          <a:r>
            <a:rPr lang="en-US" b="0" dirty="0" smtClean="0"/>
            <a:t>Exchange Rates</a:t>
          </a:r>
          <a:endParaRPr lang="en-US" b="0" dirty="0"/>
        </a:p>
      </dgm:t>
    </dgm:pt>
    <dgm:pt modelId="{69D1A0E1-628C-46C9-8662-F0236483545E}" type="parTrans" cxnId="{21E39859-F378-4B92-A861-21B2BD8C6C3A}">
      <dgm:prSet/>
      <dgm:spPr/>
      <dgm:t>
        <a:bodyPr/>
        <a:lstStyle/>
        <a:p>
          <a:endParaRPr lang="en-US"/>
        </a:p>
      </dgm:t>
    </dgm:pt>
    <dgm:pt modelId="{5A8BA001-D7AF-493B-BB19-F8B378894153}" type="sibTrans" cxnId="{21E39859-F378-4B92-A861-21B2BD8C6C3A}">
      <dgm:prSet/>
      <dgm:spPr/>
      <dgm:t>
        <a:bodyPr/>
        <a:lstStyle/>
        <a:p>
          <a:endParaRPr lang="en-US"/>
        </a:p>
      </dgm:t>
    </dgm:pt>
    <dgm:pt modelId="{8D8CE9B9-8E39-4644-BB31-5569E4AF0300}">
      <dgm:prSet phldrT="[Text]"/>
      <dgm:spPr/>
      <dgm:t>
        <a:bodyPr/>
        <a:lstStyle/>
        <a:p>
          <a:r>
            <a:rPr lang="en-US" b="0" dirty="0" smtClean="0"/>
            <a:t>Chart of Accounts</a:t>
          </a:r>
          <a:endParaRPr lang="en-US" b="0" dirty="0"/>
        </a:p>
      </dgm:t>
    </dgm:pt>
    <dgm:pt modelId="{9DF7C7FC-48AA-4724-A775-765ABF5519F4}" type="parTrans" cxnId="{1DB98648-3AB6-426F-BAD2-A12806C65EB5}">
      <dgm:prSet/>
      <dgm:spPr/>
      <dgm:t>
        <a:bodyPr/>
        <a:lstStyle/>
        <a:p>
          <a:endParaRPr lang="en-US"/>
        </a:p>
      </dgm:t>
    </dgm:pt>
    <dgm:pt modelId="{78F95E38-9D0A-4490-88CD-FCC6F7AAF003}" type="sibTrans" cxnId="{1DB98648-3AB6-426F-BAD2-A12806C65EB5}">
      <dgm:prSet/>
      <dgm:spPr/>
      <dgm:t>
        <a:bodyPr/>
        <a:lstStyle/>
        <a:p>
          <a:endParaRPr lang="en-US"/>
        </a:p>
      </dgm:t>
    </dgm:pt>
    <dgm:pt modelId="{747DC414-0313-4FDB-90CC-86CF4A582E9D}">
      <dgm:prSet phldrT="[Text]"/>
      <dgm:spPr/>
      <dgm:t>
        <a:bodyPr/>
        <a:lstStyle/>
        <a:p>
          <a:r>
            <a:rPr lang="en-US" b="0" dirty="0" smtClean="0"/>
            <a:t>Suppliers </a:t>
          </a:r>
          <a:endParaRPr lang="en-US" b="0" dirty="0"/>
        </a:p>
      </dgm:t>
    </dgm:pt>
    <dgm:pt modelId="{8339526F-8BD5-4F98-879B-8EBE7DCF1C33}" type="parTrans" cxnId="{B7D11B5F-BE32-434A-A193-DBAF70504063}">
      <dgm:prSet/>
      <dgm:spPr/>
      <dgm:t>
        <a:bodyPr/>
        <a:lstStyle/>
        <a:p>
          <a:endParaRPr lang="en-US"/>
        </a:p>
      </dgm:t>
    </dgm:pt>
    <dgm:pt modelId="{D5AA8729-8A0D-42EC-BCC1-2DA18C1278B8}" type="sibTrans" cxnId="{B7D11B5F-BE32-434A-A193-DBAF70504063}">
      <dgm:prSet/>
      <dgm:spPr/>
      <dgm:t>
        <a:bodyPr/>
        <a:lstStyle/>
        <a:p>
          <a:endParaRPr lang="en-US"/>
        </a:p>
      </dgm:t>
    </dgm:pt>
    <dgm:pt modelId="{D6DC537B-19F4-4F99-9297-E0866454C42E}">
      <dgm:prSet phldrT="[Text]"/>
      <dgm:spPr/>
      <dgm:t>
        <a:bodyPr/>
        <a:lstStyle/>
        <a:p>
          <a:r>
            <a:rPr lang="en-US" b="0" dirty="0" smtClean="0"/>
            <a:t>Customer </a:t>
          </a:r>
          <a:endParaRPr lang="en-US" b="0" dirty="0"/>
        </a:p>
      </dgm:t>
    </dgm:pt>
    <dgm:pt modelId="{643C2350-28A1-438B-BE67-5C18763E9D0A}" type="parTrans" cxnId="{3CFEFF79-6FAA-471A-8DB5-00EAD219A957}">
      <dgm:prSet/>
      <dgm:spPr/>
      <dgm:t>
        <a:bodyPr/>
        <a:lstStyle/>
        <a:p>
          <a:endParaRPr lang="en-US"/>
        </a:p>
      </dgm:t>
    </dgm:pt>
    <dgm:pt modelId="{4EBCF6C7-120A-4DA1-BF11-BE6D2A75C664}" type="sibTrans" cxnId="{3CFEFF79-6FAA-471A-8DB5-00EAD219A957}">
      <dgm:prSet/>
      <dgm:spPr/>
      <dgm:t>
        <a:bodyPr/>
        <a:lstStyle/>
        <a:p>
          <a:endParaRPr lang="en-US"/>
        </a:p>
      </dgm:t>
    </dgm:pt>
    <dgm:pt modelId="{75F374ED-0D66-44CC-9139-F37D6850B36D}">
      <dgm:prSet phldrT="[Text]"/>
      <dgm:spPr/>
      <dgm:t>
        <a:bodyPr/>
        <a:lstStyle/>
        <a:p>
          <a:r>
            <a:rPr lang="en-US" b="0" dirty="0" smtClean="0"/>
            <a:t>Exchange Rates</a:t>
          </a:r>
          <a:endParaRPr lang="en-US" b="0" dirty="0"/>
        </a:p>
      </dgm:t>
    </dgm:pt>
    <dgm:pt modelId="{9BA38740-FE10-483F-A30B-BAD0075B23CC}" type="parTrans" cxnId="{A101D18D-AC24-4BD5-92EA-99EE4321F44D}">
      <dgm:prSet/>
      <dgm:spPr/>
      <dgm:t>
        <a:bodyPr/>
        <a:lstStyle/>
        <a:p>
          <a:endParaRPr lang="en-US"/>
        </a:p>
      </dgm:t>
    </dgm:pt>
    <dgm:pt modelId="{A839DE42-46E6-4392-BB87-9F807DC5DC32}" type="sibTrans" cxnId="{A101D18D-AC24-4BD5-92EA-99EE4321F44D}">
      <dgm:prSet/>
      <dgm:spPr/>
      <dgm:t>
        <a:bodyPr/>
        <a:lstStyle/>
        <a:p>
          <a:endParaRPr lang="en-US"/>
        </a:p>
      </dgm:t>
    </dgm:pt>
    <dgm:pt modelId="{A908A066-390C-49CE-982E-44F0C69E0710}">
      <dgm:prSet phldrT="[Text]"/>
      <dgm:spPr/>
      <dgm:t>
        <a:bodyPr/>
        <a:lstStyle/>
        <a:p>
          <a:r>
            <a:rPr lang="en-US" b="0" dirty="0" smtClean="0"/>
            <a:t>Chart of Accounts</a:t>
          </a:r>
          <a:endParaRPr lang="en-US" b="0" dirty="0"/>
        </a:p>
      </dgm:t>
    </dgm:pt>
    <dgm:pt modelId="{6AF94F52-8B95-424E-BA95-F68F4C829F4B}" type="parTrans" cxnId="{E457E038-2F5D-4241-84E9-AB1E9EF1B60D}">
      <dgm:prSet/>
      <dgm:spPr/>
      <dgm:t>
        <a:bodyPr/>
        <a:lstStyle/>
        <a:p>
          <a:endParaRPr lang="en-US"/>
        </a:p>
      </dgm:t>
    </dgm:pt>
    <dgm:pt modelId="{FF9660CE-45AA-4874-91B1-29921C3CD400}" type="sibTrans" cxnId="{E457E038-2F5D-4241-84E9-AB1E9EF1B60D}">
      <dgm:prSet/>
      <dgm:spPr/>
      <dgm:t>
        <a:bodyPr/>
        <a:lstStyle/>
        <a:p>
          <a:endParaRPr lang="en-US"/>
        </a:p>
      </dgm:t>
    </dgm:pt>
    <dgm:pt modelId="{FE6AE20E-ED88-455D-80BB-FCB14CB11F3F}">
      <dgm:prSet phldrT="[Text]"/>
      <dgm:spPr/>
      <dgm:t>
        <a:bodyPr/>
        <a:lstStyle/>
        <a:p>
          <a:r>
            <a:rPr lang="en-US" b="0" dirty="0" smtClean="0"/>
            <a:t>Suppliers </a:t>
          </a:r>
          <a:endParaRPr lang="en-US" b="0" dirty="0"/>
        </a:p>
      </dgm:t>
    </dgm:pt>
    <dgm:pt modelId="{AA6FAF29-0CA2-48D1-A12C-171416914A96}" type="parTrans" cxnId="{497AB770-949F-4BDB-9E0E-A002984E8731}">
      <dgm:prSet/>
      <dgm:spPr/>
      <dgm:t>
        <a:bodyPr/>
        <a:lstStyle/>
        <a:p>
          <a:endParaRPr lang="en-US"/>
        </a:p>
      </dgm:t>
    </dgm:pt>
    <dgm:pt modelId="{49EB8A9F-C784-4150-91DF-C1D8D74F9E95}" type="sibTrans" cxnId="{497AB770-949F-4BDB-9E0E-A002984E8731}">
      <dgm:prSet/>
      <dgm:spPr/>
      <dgm:t>
        <a:bodyPr/>
        <a:lstStyle/>
        <a:p>
          <a:endParaRPr lang="en-US"/>
        </a:p>
      </dgm:t>
    </dgm:pt>
    <dgm:pt modelId="{F413D11F-5DA0-4C35-A7C4-3978D4ED27DC}">
      <dgm:prSet phldrT="[Text]"/>
      <dgm:spPr/>
      <dgm:t>
        <a:bodyPr/>
        <a:lstStyle/>
        <a:p>
          <a:r>
            <a:rPr lang="en-US" b="0" dirty="0" smtClean="0"/>
            <a:t>Customer </a:t>
          </a:r>
          <a:endParaRPr lang="en-US" b="0" dirty="0"/>
        </a:p>
      </dgm:t>
    </dgm:pt>
    <dgm:pt modelId="{F906751E-8BD4-422E-B66A-A5B9D631461B}" type="parTrans" cxnId="{22B13336-B84C-4552-9330-FED3D139C110}">
      <dgm:prSet/>
      <dgm:spPr/>
      <dgm:t>
        <a:bodyPr/>
        <a:lstStyle/>
        <a:p>
          <a:endParaRPr lang="en-US"/>
        </a:p>
      </dgm:t>
    </dgm:pt>
    <dgm:pt modelId="{823CF2F9-0636-492A-81F8-96A7607BBE59}" type="sibTrans" cxnId="{22B13336-B84C-4552-9330-FED3D139C110}">
      <dgm:prSet/>
      <dgm:spPr/>
      <dgm:t>
        <a:bodyPr/>
        <a:lstStyle/>
        <a:p>
          <a:endParaRPr lang="en-US"/>
        </a:p>
      </dgm:t>
    </dgm:pt>
    <dgm:pt modelId="{E4D09BB1-D3F6-450E-980C-226DDD93EBB7}">
      <dgm:prSet phldrT="[Text]"/>
      <dgm:spPr/>
      <dgm:t>
        <a:bodyPr/>
        <a:lstStyle/>
        <a:p>
          <a:r>
            <a:rPr lang="en-US" b="0" dirty="0" smtClean="0"/>
            <a:t>Exchange Rates</a:t>
          </a:r>
          <a:endParaRPr lang="en-US" b="0" dirty="0"/>
        </a:p>
      </dgm:t>
    </dgm:pt>
    <dgm:pt modelId="{1079E667-E571-4088-BB66-E10B7054BD26}" type="parTrans" cxnId="{BEDFC3C7-AA6D-4946-A50B-0C73B6462661}">
      <dgm:prSet/>
      <dgm:spPr/>
      <dgm:t>
        <a:bodyPr/>
        <a:lstStyle/>
        <a:p>
          <a:endParaRPr lang="en-US"/>
        </a:p>
      </dgm:t>
    </dgm:pt>
    <dgm:pt modelId="{C89CF373-C0FD-42AA-96EF-076D5400A746}" type="sibTrans" cxnId="{BEDFC3C7-AA6D-4946-A50B-0C73B6462661}">
      <dgm:prSet/>
      <dgm:spPr/>
      <dgm:t>
        <a:bodyPr/>
        <a:lstStyle/>
        <a:p>
          <a:endParaRPr lang="en-US"/>
        </a:p>
      </dgm:t>
    </dgm:pt>
    <dgm:pt modelId="{BE79959C-7A77-49E9-A870-B0A2A2BE6190}">
      <dgm:prSet phldrT="[Text]"/>
      <dgm:spPr/>
      <dgm:t>
        <a:bodyPr/>
        <a:lstStyle/>
        <a:p>
          <a:r>
            <a:rPr lang="en-US" b="0" dirty="0" smtClean="0"/>
            <a:t>Chart of Accounts</a:t>
          </a:r>
          <a:endParaRPr lang="en-US" b="0" dirty="0"/>
        </a:p>
      </dgm:t>
    </dgm:pt>
    <dgm:pt modelId="{94A3399F-0A70-4BD5-9EB1-D5CE39F97BD8}" type="parTrans" cxnId="{99A8B5B5-4DDF-4A0D-BECA-01138626EA45}">
      <dgm:prSet/>
      <dgm:spPr/>
      <dgm:t>
        <a:bodyPr/>
        <a:lstStyle/>
        <a:p>
          <a:endParaRPr lang="en-US"/>
        </a:p>
      </dgm:t>
    </dgm:pt>
    <dgm:pt modelId="{4D62267B-3FF4-456E-BC95-A9F26739E1B1}" type="sibTrans" cxnId="{99A8B5B5-4DDF-4A0D-BECA-01138626EA45}">
      <dgm:prSet/>
      <dgm:spPr/>
      <dgm:t>
        <a:bodyPr/>
        <a:lstStyle/>
        <a:p>
          <a:endParaRPr lang="en-US"/>
        </a:p>
      </dgm:t>
    </dgm:pt>
    <dgm:pt modelId="{A4736735-50A2-4AB6-AD9B-EF3021DDE972}">
      <dgm:prSet phldrT="[Text]"/>
      <dgm:spPr/>
      <dgm:t>
        <a:bodyPr/>
        <a:lstStyle/>
        <a:p>
          <a:r>
            <a:rPr lang="en-US" b="0" dirty="0" smtClean="0"/>
            <a:t>Suppliers </a:t>
          </a:r>
          <a:endParaRPr lang="en-US" b="0" dirty="0"/>
        </a:p>
      </dgm:t>
    </dgm:pt>
    <dgm:pt modelId="{BB428942-756A-4859-AD0F-4DDC8D9A8544}" type="parTrans" cxnId="{FEF16A7E-666C-475F-B31C-54D07B64FCB2}">
      <dgm:prSet/>
      <dgm:spPr/>
      <dgm:t>
        <a:bodyPr/>
        <a:lstStyle/>
        <a:p>
          <a:endParaRPr lang="en-US"/>
        </a:p>
      </dgm:t>
    </dgm:pt>
    <dgm:pt modelId="{76FB3396-99F1-4385-AF46-A6A668B4D520}" type="sibTrans" cxnId="{FEF16A7E-666C-475F-B31C-54D07B64FCB2}">
      <dgm:prSet/>
      <dgm:spPr/>
      <dgm:t>
        <a:bodyPr/>
        <a:lstStyle/>
        <a:p>
          <a:endParaRPr lang="en-US"/>
        </a:p>
      </dgm:t>
    </dgm:pt>
    <dgm:pt modelId="{D2CD00B2-59FB-49E4-B90C-B02651B26FB7}">
      <dgm:prSet phldrT="[Text]"/>
      <dgm:spPr/>
      <dgm:t>
        <a:bodyPr/>
        <a:lstStyle/>
        <a:p>
          <a:r>
            <a:rPr lang="en-US" b="0" dirty="0" smtClean="0"/>
            <a:t>Customer </a:t>
          </a:r>
          <a:endParaRPr lang="en-US" b="0" dirty="0"/>
        </a:p>
      </dgm:t>
    </dgm:pt>
    <dgm:pt modelId="{769C1AFE-A74B-432F-AE4E-6CD4B25228F4}" type="parTrans" cxnId="{E808662B-F013-45F2-AAB6-FE84261EF3A1}">
      <dgm:prSet/>
      <dgm:spPr/>
      <dgm:t>
        <a:bodyPr/>
        <a:lstStyle/>
        <a:p>
          <a:endParaRPr lang="en-US"/>
        </a:p>
      </dgm:t>
    </dgm:pt>
    <dgm:pt modelId="{33402F71-ED99-4384-9C98-9167902D544F}" type="sibTrans" cxnId="{E808662B-F013-45F2-AAB6-FE84261EF3A1}">
      <dgm:prSet/>
      <dgm:spPr/>
      <dgm:t>
        <a:bodyPr/>
        <a:lstStyle/>
        <a:p>
          <a:endParaRPr lang="en-US"/>
        </a:p>
      </dgm:t>
    </dgm:pt>
    <dgm:pt modelId="{08C1A163-9531-48BB-8F73-1D679E69F511}">
      <dgm:prSet phldrT="[Text]"/>
      <dgm:spPr/>
      <dgm:t>
        <a:bodyPr/>
        <a:lstStyle/>
        <a:p>
          <a:r>
            <a:rPr lang="en-US" b="0" dirty="0" smtClean="0"/>
            <a:t>Exchange Rates</a:t>
          </a:r>
          <a:endParaRPr lang="en-US" b="0" dirty="0"/>
        </a:p>
      </dgm:t>
    </dgm:pt>
    <dgm:pt modelId="{E3AA5F1D-5018-49C1-BAEF-9B7B55A9C456}" type="parTrans" cxnId="{6E83252B-19EC-419A-8AED-25B408EF273E}">
      <dgm:prSet/>
      <dgm:spPr/>
      <dgm:t>
        <a:bodyPr/>
        <a:lstStyle/>
        <a:p>
          <a:endParaRPr lang="en-US"/>
        </a:p>
      </dgm:t>
    </dgm:pt>
    <dgm:pt modelId="{8714D4A3-EB00-4470-86C3-EE2E7656DF2B}" type="sibTrans" cxnId="{6E83252B-19EC-419A-8AED-25B408EF273E}">
      <dgm:prSet/>
      <dgm:spPr/>
      <dgm:t>
        <a:bodyPr/>
        <a:lstStyle/>
        <a:p>
          <a:endParaRPr lang="en-US"/>
        </a:p>
      </dgm:t>
    </dgm:pt>
    <dgm:pt modelId="{268BC0F4-4016-4084-8E72-0A33BA6529C7}">
      <dgm:prSet phldrT="[Text]"/>
      <dgm:spPr/>
      <dgm:t>
        <a:bodyPr/>
        <a:lstStyle/>
        <a:p>
          <a:r>
            <a:rPr lang="en-US" b="0" dirty="0" smtClean="0"/>
            <a:t>Chart of Accounts</a:t>
          </a:r>
          <a:endParaRPr lang="en-US" b="0" dirty="0"/>
        </a:p>
      </dgm:t>
    </dgm:pt>
    <dgm:pt modelId="{90B13316-C031-48FC-8EDD-ED5A353438F3}" type="parTrans" cxnId="{17607432-532A-4CA8-BC7E-93E67A22F493}">
      <dgm:prSet/>
      <dgm:spPr/>
      <dgm:t>
        <a:bodyPr/>
        <a:lstStyle/>
        <a:p>
          <a:endParaRPr lang="en-US"/>
        </a:p>
      </dgm:t>
    </dgm:pt>
    <dgm:pt modelId="{6A19E826-43BA-443E-85DB-EA726E63661A}" type="sibTrans" cxnId="{17607432-532A-4CA8-BC7E-93E67A22F493}">
      <dgm:prSet/>
      <dgm:spPr/>
      <dgm:t>
        <a:bodyPr/>
        <a:lstStyle/>
        <a:p>
          <a:endParaRPr lang="en-US"/>
        </a:p>
      </dgm:t>
    </dgm:pt>
    <dgm:pt modelId="{645CEE81-E709-423D-AE57-C1DEAD075EDC}">
      <dgm:prSet phldrT="[Text]"/>
      <dgm:spPr/>
      <dgm:t>
        <a:bodyPr/>
        <a:lstStyle/>
        <a:p>
          <a:r>
            <a:rPr lang="en-US" b="0" dirty="0" smtClean="0"/>
            <a:t>Suppliers </a:t>
          </a:r>
          <a:endParaRPr lang="en-US" b="0" dirty="0"/>
        </a:p>
      </dgm:t>
    </dgm:pt>
    <dgm:pt modelId="{E9265875-B931-4B3C-96BA-5120A9A6289F}" type="parTrans" cxnId="{A8204046-D597-47A3-B04A-9F9EE74F735E}">
      <dgm:prSet/>
      <dgm:spPr/>
      <dgm:t>
        <a:bodyPr/>
        <a:lstStyle/>
        <a:p>
          <a:endParaRPr lang="en-US"/>
        </a:p>
      </dgm:t>
    </dgm:pt>
    <dgm:pt modelId="{A951B5BE-AC62-4D34-9656-F4385B2F1667}" type="sibTrans" cxnId="{A8204046-D597-47A3-B04A-9F9EE74F735E}">
      <dgm:prSet/>
      <dgm:spPr/>
      <dgm:t>
        <a:bodyPr/>
        <a:lstStyle/>
        <a:p>
          <a:endParaRPr lang="en-US"/>
        </a:p>
      </dgm:t>
    </dgm:pt>
    <dgm:pt modelId="{9CA6237E-8B66-4699-8363-19B0D76683EA}">
      <dgm:prSet phldrT="[Text]"/>
      <dgm:spPr/>
      <dgm:t>
        <a:bodyPr/>
        <a:lstStyle/>
        <a:p>
          <a:r>
            <a:rPr lang="en-US" b="0" dirty="0" smtClean="0"/>
            <a:t>Customer </a:t>
          </a:r>
          <a:endParaRPr lang="en-US" b="0" dirty="0"/>
        </a:p>
      </dgm:t>
    </dgm:pt>
    <dgm:pt modelId="{4E94A67E-1562-4927-9237-930DB5CD64E8}" type="parTrans" cxnId="{38229971-50FC-43E8-9EA0-B4B360203CA3}">
      <dgm:prSet/>
      <dgm:spPr/>
      <dgm:t>
        <a:bodyPr/>
        <a:lstStyle/>
        <a:p>
          <a:endParaRPr lang="en-US"/>
        </a:p>
      </dgm:t>
    </dgm:pt>
    <dgm:pt modelId="{02F1B3F7-FC49-45A3-B784-2BF0923CD36F}" type="sibTrans" cxnId="{38229971-50FC-43E8-9EA0-B4B360203CA3}">
      <dgm:prSet/>
      <dgm:spPr/>
      <dgm:t>
        <a:bodyPr/>
        <a:lstStyle/>
        <a:p>
          <a:endParaRPr lang="en-US"/>
        </a:p>
      </dgm:t>
    </dgm:pt>
    <dgm:pt modelId="{4F90D65B-A3A2-4C70-9021-44CA8CC87094}">
      <dgm:prSet phldrT="[Text]"/>
      <dgm:spPr/>
      <dgm:t>
        <a:bodyPr/>
        <a:lstStyle/>
        <a:p>
          <a:r>
            <a:rPr lang="en-US" b="0" dirty="0" smtClean="0"/>
            <a:t>Exchange Rates</a:t>
          </a:r>
          <a:endParaRPr lang="en-US" b="0" dirty="0"/>
        </a:p>
      </dgm:t>
    </dgm:pt>
    <dgm:pt modelId="{39E66FBB-6543-46C1-9177-8FD5B149676E}" type="parTrans" cxnId="{8D55BF49-D81A-406C-8C7A-44DF488C5C23}">
      <dgm:prSet/>
      <dgm:spPr/>
      <dgm:t>
        <a:bodyPr/>
        <a:lstStyle/>
        <a:p>
          <a:endParaRPr lang="en-US"/>
        </a:p>
      </dgm:t>
    </dgm:pt>
    <dgm:pt modelId="{69CCCFC7-2ED1-4943-AA51-8B90CE9DE570}" type="sibTrans" cxnId="{8D55BF49-D81A-406C-8C7A-44DF488C5C23}">
      <dgm:prSet/>
      <dgm:spPr/>
      <dgm:t>
        <a:bodyPr/>
        <a:lstStyle/>
        <a:p>
          <a:endParaRPr lang="en-US"/>
        </a:p>
      </dgm:t>
    </dgm:pt>
    <dgm:pt modelId="{351AE4F2-A5EE-4DFF-8FC5-00E0730FA9A8}">
      <dgm:prSet phldrT="[Text]"/>
      <dgm:spPr/>
      <dgm:t>
        <a:bodyPr/>
        <a:lstStyle/>
        <a:p>
          <a:r>
            <a:rPr lang="en-US" b="0" dirty="0" smtClean="0"/>
            <a:t>Chart of Accounts</a:t>
          </a:r>
          <a:endParaRPr lang="en-US" b="0" dirty="0"/>
        </a:p>
      </dgm:t>
    </dgm:pt>
    <dgm:pt modelId="{2B93C5FF-8F03-47F5-BD5D-76F86CF0E480}" type="parTrans" cxnId="{A65E8DBD-8425-404D-94A7-A999DEF150B0}">
      <dgm:prSet/>
      <dgm:spPr/>
      <dgm:t>
        <a:bodyPr/>
        <a:lstStyle/>
        <a:p>
          <a:endParaRPr lang="en-US"/>
        </a:p>
      </dgm:t>
    </dgm:pt>
    <dgm:pt modelId="{580D73CC-E812-42FC-A00A-2C6C257FDCBD}" type="sibTrans" cxnId="{A65E8DBD-8425-404D-94A7-A999DEF150B0}">
      <dgm:prSet/>
      <dgm:spPr/>
      <dgm:t>
        <a:bodyPr/>
        <a:lstStyle/>
        <a:p>
          <a:endParaRPr lang="en-US"/>
        </a:p>
      </dgm:t>
    </dgm:pt>
    <dgm:pt modelId="{857FE402-223B-4E07-AFA6-C314095ED166}">
      <dgm:prSet phldrT="[Text]"/>
      <dgm:spPr/>
      <dgm:t>
        <a:bodyPr/>
        <a:lstStyle/>
        <a:p>
          <a:r>
            <a:rPr lang="en-US" b="0" dirty="0" smtClean="0"/>
            <a:t>Suppliers </a:t>
          </a:r>
          <a:endParaRPr lang="en-US" b="0" dirty="0"/>
        </a:p>
      </dgm:t>
    </dgm:pt>
    <dgm:pt modelId="{FB170B04-46F4-425E-9874-7650B5B2A577}" type="parTrans" cxnId="{A04E9E80-7C12-4A7F-89FE-CB1DF9EA5614}">
      <dgm:prSet/>
      <dgm:spPr/>
      <dgm:t>
        <a:bodyPr/>
        <a:lstStyle/>
        <a:p>
          <a:endParaRPr lang="en-US"/>
        </a:p>
      </dgm:t>
    </dgm:pt>
    <dgm:pt modelId="{70D4332E-3276-4838-B97E-317F35AEB271}" type="sibTrans" cxnId="{A04E9E80-7C12-4A7F-89FE-CB1DF9EA5614}">
      <dgm:prSet/>
      <dgm:spPr/>
      <dgm:t>
        <a:bodyPr/>
        <a:lstStyle/>
        <a:p>
          <a:endParaRPr lang="en-US"/>
        </a:p>
      </dgm:t>
    </dgm:pt>
    <dgm:pt modelId="{7BFE42A3-073E-4B09-B313-308E63570A0E}">
      <dgm:prSet phldrT="[Text]"/>
      <dgm:spPr/>
      <dgm:t>
        <a:bodyPr/>
        <a:lstStyle/>
        <a:p>
          <a:r>
            <a:rPr lang="en-US" b="0" dirty="0" smtClean="0"/>
            <a:t>Customer </a:t>
          </a:r>
          <a:endParaRPr lang="en-US" b="0" dirty="0"/>
        </a:p>
      </dgm:t>
    </dgm:pt>
    <dgm:pt modelId="{694021B3-786B-4234-BF12-63EF2EA87034}" type="parTrans" cxnId="{7EC596EF-B1DE-4219-92CA-A1A015E36222}">
      <dgm:prSet/>
      <dgm:spPr/>
      <dgm:t>
        <a:bodyPr/>
        <a:lstStyle/>
        <a:p>
          <a:endParaRPr lang="en-US"/>
        </a:p>
      </dgm:t>
    </dgm:pt>
    <dgm:pt modelId="{B1A56FC7-1400-4CB7-97DA-C59C1B5A6A9E}" type="sibTrans" cxnId="{7EC596EF-B1DE-4219-92CA-A1A015E36222}">
      <dgm:prSet/>
      <dgm:spPr/>
      <dgm:t>
        <a:bodyPr/>
        <a:lstStyle/>
        <a:p>
          <a:endParaRPr lang="en-US"/>
        </a:p>
      </dgm:t>
    </dgm:pt>
    <dgm:pt modelId="{A9B13C01-CF1F-46A9-8871-0B039C2A8763}">
      <dgm:prSet phldrT="[Text]"/>
      <dgm:spPr/>
      <dgm:t>
        <a:bodyPr/>
        <a:lstStyle/>
        <a:p>
          <a:r>
            <a:rPr lang="en-US" b="0" dirty="0" smtClean="0"/>
            <a:t>Exchange Rates</a:t>
          </a:r>
          <a:endParaRPr lang="en-US" b="0" dirty="0"/>
        </a:p>
      </dgm:t>
    </dgm:pt>
    <dgm:pt modelId="{AB02056D-834F-4535-9AC1-6FA9123BDBD9}" type="parTrans" cxnId="{44D08016-BE85-4460-BC51-73D105940336}">
      <dgm:prSet/>
      <dgm:spPr/>
      <dgm:t>
        <a:bodyPr/>
        <a:lstStyle/>
        <a:p>
          <a:endParaRPr lang="en-US"/>
        </a:p>
      </dgm:t>
    </dgm:pt>
    <dgm:pt modelId="{2A170634-2642-485C-A54C-2796F3FF84C8}" type="sibTrans" cxnId="{44D08016-BE85-4460-BC51-73D105940336}">
      <dgm:prSet/>
      <dgm:spPr/>
      <dgm:t>
        <a:bodyPr/>
        <a:lstStyle/>
        <a:p>
          <a:endParaRPr lang="en-US"/>
        </a:p>
      </dgm:t>
    </dgm:pt>
    <dgm:pt modelId="{0332F38A-2577-4EDC-A829-6780943FE437}">
      <dgm:prSet phldrT="[Text]"/>
      <dgm:spPr/>
      <dgm:t>
        <a:bodyPr/>
        <a:lstStyle/>
        <a:p>
          <a:r>
            <a:rPr lang="en-US" b="0" dirty="0" smtClean="0"/>
            <a:t>Chart of Accounts</a:t>
          </a:r>
          <a:endParaRPr lang="en-US" b="0" dirty="0"/>
        </a:p>
      </dgm:t>
    </dgm:pt>
    <dgm:pt modelId="{4DCDF920-A7F2-480F-B722-07310B9E99BE}" type="parTrans" cxnId="{25C5303F-7A2B-4B1E-A345-396BDB2607AD}">
      <dgm:prSet/>
      <dgm:spPr/>
      <dgm:t>
        <a:bodyPr/>
        <a:lstStyle/>
        <a:p>
          <a:endParaRPr lang="en-US"/>
        </a:p>
      </dgm:t>
    </dgm:pt>
    <dgm:pt modelId="{CFD29C0A-460E-4506-B5A6-9124D61B74F8}" type="sibTrans" cxnId="{25C5303F-7A2B-4B1E-A345-396BDB2607AD}">
      <dgm:prSet/>
      <dgm:spPr/>
      <dgm:t>
        <a:bodyPr/>
        <a:lstStyle/>
        <a:p>
          <a:endParaRPr lang="en-US"/>
        </a:p>
      </dgm:t>
    </dgm:pt>
    <dgm:pt modelId="{80E31743-1282-4112-94AE-E09A9122DE76}">
      <dgm:prSet phldrT="[Text]"/>
      <dgm:spPr/>
      <dgm:t>
        <a:bodyPr/>
        <a:lstStyle/>
        <a:p>
          <a:r>
            <a:rPr lang="en-US" b="0" dirty="0" smtClean="0"/>
            <a:t>Suppliers </a:t>
          </a:r>
          <a:endParaRPr lang="en-US" b="0" dirty="0"/>
        </a:p>
      </dgm:t>
    </dgm:pt>
    <dgm:pt modelId="{8AB60C67-9562-453F-AE03-DB908696C698}" type="parTrans" cxnId="{2062A454-8C21-408C-B55D-2A735237043F}">
      <dgm:prSet/>
      <dgm:spPr/>
      <dgm:t>
        <a:bodyPr/>
        <a:lstStyle/>
        <a:p>
          <a:endParaRPr lang="en-US"/>
        </a:p>
      </dgm:t>
    </dgm:pt>
    <dgm:pt modelId="{DB0E96A7-9F30-4A4B-AD57-707780448284}" type="sibTrans" cxnId="{2062A454-8C21-408C-B55D-2A735237043F}">
      <dgm:prSet/>
      <dgm:spPr/>
      <dgm:t>
        <a:bodyPr/>
        <a:lstStyle/>
        <a:p>
          <a:endParaRPr lang="en-US"/>
        </a:p>
      </dgm:t>
    </dgm:pt>
    <dgm:pt modelId="{DB3CB6B8-DE30-498A-B95E-F93E219C76C6}">
      <dgm:prSet phldrT="[Text]"/>
      <dgm:spPr/>
      <dgm:t>
        <a:bodyPr/>
        <a:lstStyle/>
        <a:p>
          <a:r>
            <a:rPr lang="en-US" b="0" dirty="0" smtClean="0"/>
            <a:t>Customer </a:t>
          </a:r>
          <a:endParaRPr lang="en-US" b="0" dirty="0"/>
        </a:p>
      </dgm:t>
    </dgm:pt>
    <dgm:pt modelId="{FF25C524-755E-4EFA-AAD1-33FAFCA08695}" type="parTrans" cxnId="{97C12C3C-F4E0-49A1-937E-D6BAAE9AB653}">
      <dgm:prSet/>
      <dgm:spPr/>
      <dgm:t>
        <a:bodyPr/>
        <a:lstStyle/>
        <a:p>
          <a:endParaRPr lang="en-US"/>
        </a:p>
      </dgm:t>
    </dgm:pt>
    <dgm:pt modelId="{07F265BC-46C8-4DDD-9D1B-77ABA644485F}" type="sibTrans" cxnId="{97C12C3C-F4E0-49A1-937E-D6BAAE9AB653}">
      <dgm:prSet/>
      <dgm:spPr/>
      <dgm:t>
        <a:bodyPr/>
        <a:lstStyle/>
        <a:p>
          <a:endParaRPr lang="en-US"/>
        </a:p>
      </dgm:t>
    </dgm:pt>
    <dgm:pt modelId="{F9911D5A-8AB3-4A6F-A983-F33F5BC3CCF1}">
      <dgm:prSet phldrT="[Text]"/>
      <dgm:spPr/>
      <dgm:t>
        <a:bodyPr/>
        <a:lstStyle/>
        <a:p>
          <a:r>
            <a:rPr lang="en-US" b="0" dirty="0" smtClean="0"/>
            <a:t>Exchange Rates</a:t>
          </a:r>
          <a:endParaRPr lang="en-US" b="0" dirty="0"/>
        </a:p>
      </dgm:t>
    </dgm:pt>
    <dgm:pt modelId="{2B0CDB57-51B5-4B49-A186-2B62ADD3E3E1}" type="parTrans" cxnId="{F7599D79-BF88-40C4-97F3-23D9FDBAE099}">
      <dgm:prSet/>
      <dgm:spPr/>
      <dgm:t>
        <a:bodyPr/>
        <a:lstStyle/>
        <a:p>
          <a:endParaRPr lang="en-US"/>
        </a:p>
      </dgm:t>
    </dgm:pt>
    <dgm:pt modelId="{3283EDC5-F298-49E1-9FFA-6333AABDC6A9}" type="sibTrans" cxnId="{F7599D79-BF88-40C4-97F3-23D9FDBAE099}">
      <dgm:prSet/>
      <dgm:spPr/>
      <dgm:t>
        <a:bodyPr/>
        <a:lstStyle/>
        <a:p>
          <a:endParaRPr lang="en-US"/>
        </a:p>
      </dgm:t>
    </dgm:pt>
    <dgm:pt modelId="{F9952350-6D57-47CF-A99F-43A6C73E441D}">
      <dgm:prSet phldrT="[Text]"/>
      <dgm:spPr/>
      <dgm:t>
        <a:bodyPr/>
        <a:lstStyle/>
        <a:p>
          <a:r>
            <a:rPr lang="en-US" b="0" dirty="0" smtClean="0"/>
            <a:t>Suppliers </a:t>
          </a:r>
          <a:endParaRPr lang="en-US" b="0" dirty="0"/>
        </a:p>
      </dgm:t>
    </dgm:pt>
    <dgm:pt modelId="{8211C719-EC2B-465B-8C74-C87BA233FF13}" type="parTrans" cxnId="{3F2675C3-DE16-42FF-9513-4966838F88FA}">
      <dgm:prSet/>
      <dgm:spPr/>
      <dgm:t>
        <a:bodyPr/>
        <a:lstStyle/>
        <a:p>
          <a:endParaRPr lang="en-US"/>
        </a:p>
      </dgm:t>
    </dgm:pt>
    <dgm:pt modelId="{E1199040-1DF9-496A-ACAA-027EC1288EAE}" type="sibTrans" cxnId="{3F2675C3-DE16-42FF-9513-4966838F88FA}">
      <dgm:prSet/>
      <dgm:spPr/>
      <dgm:t>
        <a:bodyPr/>
        <a:lstStyle/>
        <a:p>
          <a:endParaRPr lang="en-US"/>
        </a:p>
      </dgm:t>
    </dgm:pt>
    <dgm:pt modelId="{C1A738D8-BD9F-4877-B8B6-05FE713DB206}">
      <dgm:prSet phldrT="[Text]"/>
      <dgm:spPr/>
      <dgm:t>
        <a:bodyPr/>
        <a:lstStyle/>
        <a:p>
          <a:r>
            <a:rPr lang="en-US" b="0" dirty="0" smtClean="0"/>
            <a:t>Customer </a:t>
          </a:r>
          <a:endParaRPr lang="en-US" b="0" dirty="0"/>
        </a:p>
      </dgm:t>
    </dgm:pt>
    <dgm:pt modelId="{8C5A577C-B81C-4967-B86C-5D15B7B13B6F}" type="parTrans" cxnId="{450B745C-EE85-4851-82BB-25E437EA978B}">
      <dgm:prSet/>
      <dgm:spPr/>
      <dgm:t>
        <a:bodyPr/>
        <a:lstStyle/>
        <a:p>
          <a:endParaRPr lang="en-US"/>
        </a:p>
      </dgm:t>
    </dgm:pt>
    <dgm:pt modelId="{B8997D00-4B66-4939-9A0E-36C80ABE101A}" type="sibTrans" cxnId="{450B745C-EE85-4851-82BB-25E437EA978B}">
      <dgm:prSet/>
      <dgm:spPr/>
      <dgm:t>
        <a:bodyPr/>
        <a:lstStyle/>
        <a:p>
          <a:endParaRPr lang="en-US"/>
        </a:p>
      </dgm:t>
    </dgm:pt>
    <dgm:pt modelId="{70B3240F-1B2D-4479-B1E5-1C97A58419F6}">
      <dgm:prSet phldrT="[Text]"/>
      <dgm:spPr/>
      <dgm:t>
        <a:bodyPr/>
        <a:lstStyle/>
        <a:p>
          <a:r>
            <a:rPr lang="en-US" b="0" dirty="0" smtClean="0"/>
            <a:t>Exchange Rates</a:t>
          </a:r>
          <a:endParaRPr lang="en-US" b="0" dirty="0"/>
        </a:p>
      </dgm:t>
    </dgm:pt>
    <dgm:pt modelId="{C0067CB1-895B-42A7-9011-845F7A13654A}" type="parTrans" cxnId="{B50C22E8-9497-4B6B-9425-D0B92404D303}">
      <dgm:prSet/>
      <dgm:spPr/>
      <dgm:t>
        <a:bodyPr/>
        <a:lstStyle/>
        <a:p>
          <a:endParaRPr lang="en-US"/>
        </a:p>
      </dgm:t>
    </dgm:pt>
    <dgm:pt modelId="{30D4E15B-4626-42C7-853D-BC8CB31D159E}" type="sibTrans" cxnId="{B50C22E8-9497-4B6B-9425-D0B92404D303}">
      <dgm:prSet/>
      <dgm:spPr/>
      <dgm:t>
        <a:bodyPr/>
        <a:lstStyle/>
        <a:p>
          <a:endParaRPr lang="en-US"/>
        </a:p>
      </dgm:t>
    </dgm:pt>
    <dgm:pt modelId="{6B080851-5611-4DD2-9026-B5CB42686F72}">
      <dgm:prSet phldrT="[Text]"/>
      <dgm:spPr/>
      <dgm:t>
        <a:bodyPr/>
        <a:lstStyle/>
        <a:p>
          <a:r>
            <a:rPr lang="en-US" b="0" dirty="0" smtClean="0"/>
            <a:t>Chart of Accounts</a:t>
          </a:r>
          <a:endParaRPr lang="en-US" b="0" dirty="0"/>
        </a:p>
      </dgm:t>
    </dgm:pt>
    <dgm:pt modelId="{775CA3A2-DE5D-46CC-9249-B7BE3F738271}" type="parTrans" cxnId="{E544E290-A03B-4D05-B141-F5EEE8F5F01C}">
      <dgm:prSet/>
      <dgm:spPr/>
      <dgm:t>
        <a:bodyPr/>
        <a:lstStyle/>
        <a:p>
          <a:endParaRPr lang="en-US"/>
        </a:p>
      </dgm:t>
    </dgm:pt>
    <dgm:pt modelId="{77D7A3EC-56F8-422C-9CB2-B30CD8982A76}" type="sibTrans" cxnId="{E544E290-A03B-4D05-B141-F5EEE8F5F01C}">
      <dgm:prSet/>
      <dgm:spPr/>
      <dgm:t>
        <a:bodyPr/>
        <a:lstStyle/>
        <a:p>
          <a:endParaRPr lang="en-US"/>
        </a:p>
      </dgm:t>
    </dgm:pt>
    <dgm:pt modelId="{2A999CBC-490D-4C7C-A584-958C0A7F4CCD}" type="pres">
      <dgm:prSet presAssocID="{BB7C11ED-CCAA-4288-97F2-82C7F0BDF2C8}" presName="Name0" presStyleCnt="0">
        <dgm:presLayoutVars>
          <dgm:chPref val="1"/>
          <dgm:dir/>
          <dgm:animOne val="branch"/>
          <dgm:animLvl val="lvl"/>
          <dgm:resizeHandles/>
        </dgm:presLayoutVars>
      </dgm:prSet>
      <dgm:spPr/>
      <dgm:t>
        <a:bodyPr/>
        <a:lstStyle/>
        <a:p>
          <a:endParaRPr lang="en-US"/>
        </a:p>
      </dgm:t>
    </dgm:pt>
    <dgm:pt modelId="{2DF373AD-283A-4525-821A-53868414CE18}" type="pres">
      <dgm:prSet presAssocID="{847C50C6-9303-4B1A-AC23-2552C2FB69DF}" presName="vertOne" presStyleCnt="0"/>
      <dgm:spPr/>
      <dgm:t>
        <a:bodyPr/>
        <a:lstStyle/>
        <a:p>
          <a:endParaRPr lang="en-US"/>
        </a:p>
      </dgm:t>
    </dgm:pt>
    <dgm:pt modelId="{7FE7B871-4F2A-4D43-8372-6068342091C0}" type="pres">
      <dgm:prSet presAssocID="{847C50C6-9303-4B1A-AC23-2552C2FB69DF}" presName="txOne" presStyleLbl="node0" presStyleIdx="0" presStyleCnt="1" custLinFactY="-752568" custLinFactNeighborX="-37" custLinFactNeighborY="-800000">
        <dgm:presLayoutVars>
          <dgm:chPref val="3"/>
        </dgm:presLayoutVars>
      </dgm:prSet>
      <dgm:spPr/>
      <dgm:t>
        <a:bodyPr/>
        <a:lstStyle/>
        <a:p>
          <a:endParaRPr lang="en-US"/>
        </a:p>
      </dgm:t>
    </dgm:pt>
    <dgm:pt modelId="{6E6CFFE9-014C-4223-A4B6-7BBB7B5AAAF7}" type="pres">
      <dgm:prSet presAssocID="{847C50C6-9303-4B1A-AC23-2552C2FB69DF}" presName="parTransOne" presStyleCnt="0"/>
      <dgm:spPr/>
      <dgm:t>
        <a:bodyPr/>
        <a:lstStyle/>
        <a:p>
          <a:endParaRPr lang="en-US"/>
        </a:p>
      </dgm:t>
    </dgm:pt>
    <dgm:pt modelId="{87CB4E6E-90E6-43BB-9D3D-F5B77FC8A587}" type="pres">
      <dgm:prSet presAssocID="{847C50C6-9303-4B1A-AC23-2552C2FB69DF}" presName="horzOne" presStyleCnt="0"/>
      <dgm:spPr/>
      <dgm:t>
        <a:bodyPr/>
        <a:lstStyle/>
        <a:p>
          <a:endParaRPr lang="en-US"/>
        </a:p>
      </dgm:t>
    </dgm:pt>
    <dgm:pt modelId="{79C6D052-E261-457B-B4D2-53E516920B7A}" type="pres">
      <dgm:prSet presAssocID="{835648DB-C838-4D68-8D87-F995D390BE2C}" presName="vertTwo" presStyleCnt="0"/>
      <dgm:spPr/>
      <dgm:t>
        <a:bodyPr/>
        <a:lstStyle/>
        <a:p>
          <a:endParaRPr lang="en-US"/>
        </a:p>
      </dgm:t>
    </dgm:pt>
    <dgm:pt modelId="{EBA5309B-0CD9-4E34-ACE6-967EA9E5E9AD}" type="pres">
      <dgm:prSet presAssocID="{835648DB-C838-4D68-8D87-F995D390BE2C}" presName="txTwo" presStyleLbl="node2" presStyleIdx="0" presStyleCnt="3">
        <dgm:presLayoutVars>
          <dgm:chPref val="3"/>
        </dgm:presLayoutVars>
      </dgm:prSet>
      <dgm:spPr/>
      <dgm:t>
        <a:bodyPr/>
        <a:lstStyle/>
        <a:p>
          <a:endParaRPr lang="en-US"/>
        </a:p>
      </dgm:t>
    </dgm:pt>
    <dgm:pt modelId="{C7C00CB4-599F-4A96-9C88-52B042285AAD}" type="pres">
      <dgm:prSet presAssocID="{835648DB-C838-4D68-8D87-F995D390BE2C}" presName="parTransTwo" presStyleCnt="0"/>
      <dgm:spPr/>
      <dgm:t>
        <a:bodyPr/>
        <a:lstStyle/>
        <a:p>
          <a:endParaRPr lang="en-US"/>
        </a:p>
      </dgm:t>
    </dgm:pt>
    <dgm:pt modelId="{03F2A27D-07F7-42F9-9F2B-F2EF064F565D}" type="pres">
      <dgm:prSet presAssocID="{835648DB-C838-4D68-8D87-F995D390BE2C}" presName="horzTwo" presStyleCnt="0"/>
      <dgm:spPr/>
      <dgm:t>
        <a:bodyPr/>
        <a:lstStyle/>
        <a:p>
          <a:endParaRPr lang="en-US"/>
        </a:p>
      </dgm:t>
    </dgm:pt>
    <dgm:pt modelId="{14A7C0B7-78A8-4581-82AC-12721BA8BC81}" type="pres">
      <dgm:prSet presAssocID="{39743647-9674-403A-B7D0-4886DCC0B704}" presName="vertThree" presStyleCnt="0"/>
      <dgm:spPr/>
      <dgm:t>
        <a:bodyPr/>
        <a:lstStyle/>
        <a:p>
          <a:endParaRPr lang="en-US"/>
        </a:p>
      </dgm:t>
    </dgm:pt>
    <dgm:pt modelId="{3DA1A8FD-FC87-4492-AC0C-83F379E53875}" type="pres">
      <dgm:prSet presAssocID="{39743647-9674-403A-B7D0-4886DCC0B704}" presName="txThree" presStyleLbl="node3" presStyleIdx="0" presStyleCnt="9">
        <dgm:presLayoutVars>
          <dgm:chPref val="3"/>
        </dgm:presLayoutVars>
      </dgm:prSet>
      <dgm:spPr/>
      <dgm:t>
        <a:bodyPr/>
        <a:lstStyle/>
        <a:p>
          <a:endParaRPr lang="en-US"/>
        </a:p>
      </dgm:t>
    </dgm:pt>
    <dgm:pt modelId="{B966DE82-793A-4BAB-AA8B-961A942E5B32}" type="pres">
      <dgm:prSet presAssocID="{39743647-9674-403A-B7D0-4886DCC0B704}" presName="parTransThree" presStyleCnt="0"/>
      <dgm:spPr/>
      <dgm:t>
        <a:bodyPr/>
        <a:lstStyle/>
        <a:p>
          <a:endParaRPr lang="en-US"/>
        </a:p>
      </dgm:t>
    </dgm:pt>
    <dgm:pt modelId="{5616954A-16EC-40ED-9B2B-B5C32489D05F}" type="pres">
      <dgm:prSet presAssocID="{39743647-9674-403A-B7D0-4886DCC0B704}" presName="horzThree" presStyleCnt="0"/>
      <dgm:spPr/>
      <dgm:t>
        <a:bodyPr/>
        <a:lstStyle/>
        <a:p>
          <a:endParaRPr lang="en-US"/>
        </a:p>
      </dgm:t>
    </dgm:pt>
    <dgm:pt modelId="{354F899F-71B8-49A4-BC97-EAF5C8C22D27}" type="pres">
      <dgm:prSet presAssocID="{E2DF20CE-DF38-4B9F-B18B-26871B80C221}" presName="vertFour" presStyleCnt="0">
        <dgm:presLayoutVars>
          <dgm:chPref val="3"/>
        </dgm:presLayoutVars>
      </dgm:prSet>
      <dgm:spPr/>
      <dgm:t>
        <a:bodyPr/>
        <a:lstStyle/>
        <a:p>
          <a:endParaRPr lang="en-US"/>
        </a:p>
      </dgm:t>
    </dgm:pt>
    <dgm:pt modelId="{5F86A2F0-7ADB-4868-9DBA-FC53B90DB172}" type="pres">
      <dgm:prSet presAssocID="{E2DF20CE-DF38-4B9F-B18B-26871B80C221}" presName="txFour" presStyleLbl="node4" presStyleIdx="0" presStyleCnt="36">
        <dgm:presLayoutVars>
          <dgm:chPref val="3"/>
        </dgm:presLayoutVars>
      </dgm:prSet>
      <dgm:spPr/>
      <dgm:t>
        <a:bodyPr/>
        <a:lstStyle/>
        <a:p>
          <a:endParaRPr lang="en-US"/>
        </a:p>
      </dgm:t>
    </dgm:pt>
    <dgm:pt modelId="{2AAE625A-B25F-4138-9F17-A00956262D60}" type="pres">
      <dgm:prSet presAssocID="{E2DF20CE-DF38-4B9F-B18B-26871B80C221}" presName="parTransFour" presStyleCnt="0"/>
      <dgm:spPr/>
      <dgm:t>
        <a:bodyPr/>
        <a:lstStyle/>
        <a:p>
          <a:endParaRPr lang="en-US"/>
        </a:p>
      </dgm:t>
    </dgm:pt>
    <dgm:pt modelId="{165B293E-8282-4CB9-A3D2-BA70A9CC3503}" type="pres">
      <dgm:prSet presAssocID="{E2DF20CE-DF38-4B9F-B18B-26871B80C221}" presName="horzFour" presStyleCnt="0"/>
      <dgm:spPr/>
      <dgm:t>
        <a:bodyPr/>
        <a:lstStyle/>
        <a:p>
          <a:endParaRPr lang="en-US"/>
        </a:p>
      </dgm:t>
    </dgm:pt>
    <dgm:pt modelId="{893F3DD5-51BB-42CF-BEEA-8FF42A657D50}" type="pres">
      <dgm:prSet presAssocID="{579275C3-9202-44F7-8084-0E83EC061D4A}" presName="vertFour" presStyleCnt="0">
        <dgm:presLayoutVars>
          <dgm:chPref val="3"/>
        </dgm:presLayoutVars>
      </dgm:prSet>
      <dgm:spPr/>
      <dgm:t>
        <a:bodyPr/>
        <a:lstStyle/>
        <a:p>
          <a:endParaRPr lang="en-US"/>
        </a:p>
      </dgm:t>
    </dgm:pt>
    <dgm:pt modelId="{887310C4-225F-44DC-8545-17553057E383}" type="pres">
      <dgm:prSet presAssocID="{579275C3-9202-44F7-8084-0E83EC061D4A}" presName="txFour" presStyleLbl="node4" presStyleIdx="1" presStyleCnt="36">
        <dgm:presLayoutVars>
          <dgm:chPref val="3"/>
        </dgm:presLayoutVars>
      </dgm:prSet>
      <dgm:spPr/>
      <dgm:t>
        <a:bodyPr/>
        <a:lstStyle/>
        <a:p>
          <a:endParaRPr lang="en-US"/>
        </a:p>
      </dgm:t>
    </dgm:pt>
    <dgm:pt modelId="{A133FE87-54C8-44FF-B563-2DA69E0F6C8C}" type="pres">
      <dgm:prSet presAssocID="{579275C3-9202-44F7-8084-0E83EC061D4A}" presName="parTransFour" presStyleCnt="0"/>
      <dgm:spPr/>
      <dgm:t>
        <a:bodyPr/>
        <a:lstStyle/>
        <a:p>
          <a:endParaRPr lang="en-US"/>
        </a:p>
      </dgm:t>
    </dgm:pt>
    <dgm:pt modelId="{E885E69C-A908-4FB3-82E0-AC7FC7BE6395}" type="pres">
      <dgm:prSet presAssocID="{579275C3-9202-44F7-8084-0E83EC061D4A}" presName="horzFour" presStyleCnt="0"/>
      <dgm:spPr/>
      <dgm:t>
        <a:bodyPr/>
        <a:lstStyle/>
        <a:p>
          <a:endParaRPr lang="en-US"/>
        </a:p>
      </dgm:t>
    </dgm:pt>
    <dgm:pt modelId="{2219C9E0-907A-4CFF-AA0D-A855154E9649}" type="pres">
      <dgm:prSet presAssocID="{7CB47C39-ECD3-4498-AFA4-D0A690BB3FD7}" presName="vertFour" presStyleCnt="0">
        <dgm:presLayoutVars>
          <dgm:chPref val="3"/>
        </dgm:presLayoutVars>
      </dgm:prSet>
      <dgm:spPr/>
      <dgm:t>
        <a:bodyPr/>
        <a:lstStyle/>
        <a:p>
          <a:endParaRPr lang="en-US"/>
        </a:p>
      </dgm:t>
    </dgm:pt>
    <dgm:pt modelId="{CA4277BD-15CD-40B7-AE91-DC1F7A028E35}" type="pres">
      <dgm:prSet presAssocID="{7CB47C39-ECD3-4498-AFA4-D0A690BB3FD7}" presName="txFour" presStyleLbl="node4" presStyleIdx="2" presStyleCnt="36">
        <dgm:presLayoutVars>
          <dgm:chPref val="3"/>
        </dgm:presLayoutVars>
      </dgm:prSet>
      <dgm:spPr/>
      <dgm:t>
        <a:bodyPr/>
        <a:lstStyle/>
        <a:p>
          <a:endParaRPr lang="en-US"/>
        </a:p>
      </dgm:t>
    </dgm:pt>
    <dgm:pt modelId="{682AEFC0-EFEE-4639-B8F5-8901BB3CC1D1}" type="pres">
      <dgm:prSet presAssocID="{7CB47C39-ECD3-4498-AFA4-D0A690BB3FD7}" presName="parTransFour" presStyleCnt="0"/>
      <dgm:spPr/>
      <dgm:t>
        <a:bodyPr/>
        <a:lstStyle/>
        <a:p>
          <a:endParaRPr lang="en-US"/>
        </a:p>
      </dgm:t>
    </dgm:pt>
    <dgm:pt modelId="{C15520E1-33FE-45A2-AC3B-B527D79FF3ED}" type="pres">
      <dgm:prSet presAssocID="{7CB47C39-ECD3-4498-AFA4-D0A690BB3FD7}" presName="horzFour" presStyleCnt="0"/>
      <dgm:spPr/>
      <dgm:t>
        <a:bodyPr/>
        <a:lstStyle/>
        <a:p>
          <a:endParaRPr lang="en-US"/>
        </a:p>
      </dgm:t>
    </dgm:pt>
    <dgm:pt modelId="{2DABCCDD-AAF9-4796-9F49-A3C07F2EAEDB}" type="pres">
      <dgm:prSet presAssocID="{41AC6E2C-3790-4958-AE27-2E8FD87F1937}" presName="vertFour" presStyleCnt="0">
        <dgm:presLayoutVars>
          <dgm:chPref val="3"/>
        </dgm:presLayoutVars>
      </dgm:prSet>
      <dgm:spPr/>
      <dgm:t>
        <a:bodyPr/>
        <a:lstStyle/>
        <a:p>
          <a:endParaRPr lang="en-US"/>
        </a:p>
      </dgm:t>
    </dgm:pt>
    <dgm:pt modelId="{AD709E9E-956E-4933-A385-F24A7025BE98}" type="pres">
      <dgm:prSet presAssocID="{41AC6E2C-3790-4958-AE27-2E8FD87F1937}" presName="txFour" presStyleLbl="node4" presStyleIdx="3" presStyleCnt="36">
        <dgm:presLayoutVars>
          <dgm:chPref val="3"/>
        </dgm:presLayoutVars>
      </dgm:prSet>
      <dgm:spPr/>
      <dgm:t>
        <a:bodyPr/>
        <a:lstStyle/>
        <a:p>
          <a:endParaRPr lang="en-US"/>
        </a:p>
      </dgm:t>
    </dgm:pt>
    <dgm:pt modelId="{4BB3E624-2CAC-45DF-B4BF-CC881917058B}" type="pres">
      <dgm:prSet presAssocID="{41AC6E2C-3790-4958-AE27-2E8FD87F1937}" presName="horzFour" presStyleCnt="0"/>
      <dgm:spPr/>
      <dgm:t>
        <a:bodyPr/>
        <a:lstStyle/>
        <a:p>
          <a:endParaRPr lang="en-US"/>
        </a:p>
      </dgm:t>
    </dgm:pt>
    <dgm:pt modelId="{70465A1B-CAEB-466A-A0B9-BC760A232309}" type="pres">
      <dgm:prSet presAssocID="{6D2B9FD9-BC11-4A51-84DF-42090B321661}" presName="sibSpaceThree" presStyleCnt="0"/>
      <dgm:spPr/>
      <dgm:t>
        <a:bodyPr/>
        <a:lstStyle/>
        <a:p>
          <a:endParaRPr lang="en-US"/>
        </a:p>
      </dgm:t>
    </dgm:pt>
    <dgm:pt modelId="{967A4A14-860F-4345-A0BB-4645AA5B349A}" type="pres">
      <dgm:prSet presAssocID="{B9C3D85E-D0A7-4E51-AD7F-3106E0216FC6}" presName="vertThree" presStyleCnt="0"/>
      <dgm:spPr/>
      <dgm:t>
        <a:bodyPr/>
        <a:lstStyle/>
        <a:p>
          <a:endParaRPr lang="en-US"/>
        </a:p>
      </dgm:t>
    </dgm:pt>
    <dgm:pt modelId="{88B1E0C6-EB46-4D75-B14E-87FE0BC94BE1}" type="pres">
      <dgm:prSet presAssocID="{B9C3D85E-D0A7-4E51-AD7F-3106E0216FC6}" presName="txThree" presStyleLbl="node3" presStyleIdx="1" presStyleCnt="9">
        <dgm:presLayoutVars>
          <dgm:chPref val="3"/>
        </dgm:presLayoutVars>
      </dgm:prSet>
      <dgm:spPr/>
      <dgm:t>
        <a:bodyPr/>
        <a:lstStyle/>
        <a:p>
          <a:endParaRPr lang="en-US"/>
        </a:p>
      </dgm:t>
    </dgm:pt>
    <dgm:pt modelId="{7DBDD3BC-1DE3-4654-B4EB-11875D50C3F3}" type="pres">
      <dgm:prSet presAssocID="{B9C3D85E-D0A7-4E51-AD7F-3106E0216FC6}" presName="parTransThree" presStyleCnt="0"/>
      <dgm:spPr/>
      <dgm:t>
        <a:bodyPr/>
        <a:lstStyle/>
        <a:p>
          <a:endParaRPr lang="en-US"/>
        </a:p>
      </dgm:t>
    </dgm:pt>
    <dgm:pt modelId="{4905C6F2-B1B6-4723-98E9-6F1B81D5EA0D}" type="pres">
      <dgm:prSet presAssocID="{B9C3D85E-D0A7-4E51-AD7F-3106E0216FC6}" presName="horzThree" presStyleCnt="0"/>
      <dgm:spPr/>
      <dgm:t>
        <a:bodyPr/>
        <a:lstStyle/>
        <a:p>
          <a:endParaRPr lang="en-US"/>
        </a:p>
      </dgm:t>
    </dgm:pt>
    <dgm:pt modelId="{6FEFB049-6DC8-4DDC-A2B0-8B98D6EA4161}" type="pres">
      <dgm:prSet presAssocID="{8D8CE9B9-8E39-4644-BB31-5569E4AF0300}" presName="vertFour" presStyleCnt="0">
        <dgm:presLayoutVars>
          <dgm:chPref val="3"/>
        </dgm:presLayoutVars>
      </dgm:prSet>
      <dgm:spPr/>
      <dgm:t>
        <a:bodyPr/>
        <a:lstStyle/>
        <a:p>
          <a:endParaRPr lang="en-US"/>
        </a:p>
      </dgm:t>
    </dgm:pt>
    <dgm:pt modelId="{2E5C1A25-D6D9-4C27-A471-8F1736666F8C}" type="pres">
      <dgm:prSet presAssocID="{8D8CE9B9-8E39-4644-BB31-5569E4AF0300}" presName="txFour" presStyleLbl="node4" presStyleIdx="4" presStyleCnt="36">
        <dgm:presLayoutVars>
          <dgm:chPref val="3"/>
        </dgm:presLayoutVars>
      </dgm:prSet>
      <dgm:spPr/>
      <dgm:t>
        <a:bodyPr/>
        <a:lstStyle/>
        <a:p>
          <a:endParaRPr lang="en-US"/>
        </a:p>
      </dgm:t>
    </dgm:pt>
    <dgm:pt modelId="{6F578C0B-44E3-4FE3-80FC-9B2C0EC633ED}" type="pres">
      <dgm:prSet presAssocID="{8D8CE9B9-8E39-4644-BB31-5569E4AF0300}" presName="parTransFour" presStyleCnt="0"/>
      <dgm:spPr/>
      <dgm:t>
        <a:bodyPr/>
        <a:lstStyle/>
        <a:p>
          <a:endParaRPr lang="en-US"/>
        </a:p>
      </dgm:t>
    </dgm:pt>
    <dgm:pt modelId="{5E03E48D-EABF-4ECB-9D52-C5E9CBD06D46}" type="pres">
      <dgm:prSet presAssocID="{8D8CE9B9-8E39-4644-BB31-5569E4AF0300}" presName="horzFour" presStyleCnt="0"/>
      <dgm:spPr/>
      <dgm:t>
        <a:bodyPr/>
        <a:lstStyle/>
        <a:p>
          <a:endParaRPr lang="en-US"/>
        </a:p>
      </dgm:t>
    </dgm:pt>
    <dgm:pt modelId="{3D11B179-50B8-4DF0-981B-B0DF06FE0CD5}" type="pres">
      <dgm:prSet presAssocID="{941FAB55-ABB9-459C-B6D3-6A9F94B6230A}" presName="vertFour" presStyleCnt="0">
        <dgm:presLayoutVars>
          <dgm:chPref val="3"/>
        </dgm:presLayoutVars>
      </dgm:prSet>
      <dgm:spPr/>
      <dgm:t>
        <a:bodyPr/>
        <a:lstStyle/>
        <a:p>
          <a:endParaRPr lang="en-US"/>
        </a:p>
      </dgm:t>
    </dgm:pt>
    <dgm:pt modelId="{B4A62E53-1738-49A6-8E26-02620371261F}" type="pres">
      <dgm:prSet presAssocID="{941FAB55-ABB9-459C-B6D3-6A9F94B6230A}" presName="txFour" presStyleLbl="node4" presStyleIdx="5" presStyleCnt="36">
        <dgm:presLayoutVars>
          <dgm:chPref val="3"/>
        </dgm:presLayoutVars>
      </dgm:prSet>
      <dgm:spPr/>
      <dgm:t>
        <a:bodyPr/>
        <a:lstStyle/>
        <a:p>
          <a:endParaRPr lang="en-US"/>
        </a:p>
      </dgm:t>
    </dgm:pt>
    <dgm:pt modelId="{71906835-ECEF-46A6-9335-FF34A09DF7AD}" type="pres">
      <dgm:prSet presAssocID="{941FAB55-ABB9-459C-B6D3-6A9F94B6230A}" presName="parTransFour" presStyleCnt="0"/>
      <dgm:spPr/>
      <dgm:t>
        <a:bodyPr/>
        <a:lstStyle/>
        <a:p>
          <a:endParaRPr lang="en-US"/>
        </a:p>
      </dgm:t>
    </dgm:pt>
    <dgm:pt modelId="{486DA342-5B61-41E8-88DF-233AC3B016D1}" type="pres">
      <dgm:prSet presAssocID="{941FAB55-ABB9-459C-B6D3-6A9F94B6230A}" presName="horzFour" presStyleCnt="0"/>
      <dgm:spPr/>
      <dgm:t>
        <a:bodyPr/>
        <a:lstStyle/>
        <a:p>
          <a:endParaRPr lang="en-US"/>
        </a:p>
      </dgm:t>
    </dgm:pt>
    <dgm:pt modelId="{3E89B3E0-1FEE-4C72-BDF1-B7722BB41B3F}" type="pres">
      <dgm:prSet presAssocID="{626B1AA3-2963-4098-B725-3A22478553D0}" presName="vertFour" presStyleCnt="0">
        <dgm:presLayoutVars>
          <dgm:chPref val="3"/>
        </dgm:presLayoutVars>
      </dgm:prSet>
      <dgm:spPr/>
      <dgm:t>
        <a:bodyPr/>
        <a:lstStyle/>
        <a:p>
          <a:endParaRPr lang="en-US"/>
        </a:p>
      </dgm:t>
    </dgm:pt>
    <dgm:pt modelId="{3BE7D8D6-00C8-4828-8AEE-985BE0CA7C1F}" type="pres">
      <dgm:prSet presAssocID="{626B1AA3-2963-4098-B725-3A22478553D0}" presName="txFour" presStyleLbl="node4" presStyleIdx="6" presStyleCnt="36">
        <dgm:presLayoutVars>
          <dgm:chPref val="3"/>
        </dgm:presLayoutVars>
      </dgm:prSet>
      <dgm:spPr/>
      <dgm:t>
        <a:bodyPr/>
        <a:lstStyle/>
        <a:p>
          <a:endParaRPr lang="en-US"/>
        </a:p>
      </dgm:t>
    </dgm:pt>
    <dgm:pt modelId="{EF88ADA2-1499-4323-BE20-A243406FE761}" type="pres">
      <dgm:prSet presAssocID="{626B1AA3-2963-4098-B725-3A22478553D0}" presName="parTransFour" presStyleCnt="0"/>
      <dgm:spPr/>
      <dgm:t>
        <a:bodyPr/>
        <a:lstStyle/>
        <a:p>
          <a:endParaRPr lang="en-US"/>
        </a:p>
      </dgm:t>
    </dgm:pt>
    <dgm:pt modelId="{3D4172A7-0B8B-43C7-ABD3-8A8F4E9ED61B}" type="pres">
      <dgm:prSet presAssocID="{626B1AA3-2963-4098-B725-3A22478553D0}" presName="horzFour" presStyleCnt="0"/>
      <dgm:spPr/>
      <dgm:t>
        <a:bodyPr/>
        <a:lstStyle/>
        <a:p>
          <a:endParaRPr lang="en-US"/>
        </a:p>
      </dgm:t>
    </dgm:pt>
    <dgm:pt modelId="{2BD4BA67-035D-4F28-BEAE-0BE0B35C9EAF}" type="pres">
      <dgm:prSet presAssocID="{0DC9422F-C621-4044-9156-AF89FB2B142C}" presName="vertFour" presStyleCnt="0">
        <dgm:presLayoutVars>
          <dgm:chPref val="3"/>
        </dgm:presLayoutVars>
      </dgm:prSet>
      <dgm:spPr/>
      <dgm:t>
        <a:bodyPr/>
        <a:lstStyle/>
        <a:p>
          <a:endParaRPr lang="en-US"/>
        </a:p>
      </dgm:t>
    </dgm:pt>
    <dgm:pt modelId="{7D28399D-C950-4FFC-8F82-EEF0B1931B24}" type="pres">
      <dgm:prSet presAssocID="{0DC9422F-C621-4044-9156-AF89FB2B142C}" presName="txFour" presStyleLbl="node4" presStyleIdx="7" presStyleCnt="36">
        <dgm:presLayoutVars>
          <dgm:chPref val="3"/>
        </dgm:presLayoutVars>
      </dgm:prSet>
      <dgm:spPr/>
      <dgm:t>
        <a:bodyPr/>
        <a:lstStyle/>
        <a:p>
          <a:endParaRPr lang="en-US"/>
        </a:p>
      </dgm:t>
    </dgm:pt>
    <dgm:pt modelId="{3013A9B1-782C-4CB3-992A-60755B2A5CBC}" type="pres">
      <dgm:prSet presAssocID="{0DC9422F-C621-4044-9156-AF89FB2B142C}" presName="horzFour" presStyleCnt="0"/>
      <dgm:spPr/>
      <dgm:t>
        <a:bodyPr/>
        <a:lstStyle/>
        <a:p>
          <a:endParaRPr lang="en-US"/>
        </a:p>
      </dgm:t>
    </dgm:pt>
    <dgm:pt modelId="{B493F6E2-0A32-4C9F-BA85-9292220D7B18}" type="pres">
      <dgm:prSet presAssocID="{4272090B-73F3-4655-AB89-13E4DF6A4113}" presName="sibSpaceThree" presStyleCnt="0"/>
      <dgm:spPr/>
      <dgm:t>
        <a:bodyPr/>
        <a:lstStyle/>
        <a:p>
          <a:endParaRPr lang="en-US"/>
        </a:p>
      </dgm:t>
    </dgm:pt>
    <dgm:pt modelId="{9085A539-2DB4-4177-BF6B-F1DE017FB014}" type="pres">
      <dgm:prSet presAssocID="{16EC697B-4760-4646-9F04-F1852745DE2B}" presName="vertThree" presStyleCnt="0"/>
      <dgm:spPr/>
      <dgm:t>
        <a:bodyPr/>
        <a:lstStyle/>
        <a:p>
          <a:endParaRPr lang="en-US"/>
        </a:p>
      </dgm:t>
    </dgm:pt>
    <dgm:pt modelId="{0B743D0C-A6FF-4058-97F8-C3CE2635009B}" type="pres">
      <dgm:prSet presAssocID="{16EC697B-4760-4646-9F04-F1852745DE2B}" presName="txThree" presStyleLbl="node3" presStyleIdx="2" presStyleCnt="9">
        <dgm:presLayoutVars>
          <dgm:chPref val="3"/>
        </dgm:presLayoutVars>
      </dgm:prSet>
      <dgm:spPr/>
      <dgm:t>
        <a:bodyPr/>
        <a:lstStyle/>
        <a:p>
          <a:endParaRPr lang="en-US"/>
        </a:p>
      </dgm:t>
    </dgm:pt>
    <dgm:pt modelId="{B7C74DFB-8A77-479B-B6DF-3862D57B2228}" type="pres">
      <dgm:prSet presAssocID="{16EC697B-4760-4646-9F04-F1852745DE2B}" presName="parTransThree" presStyleCnt="0"/>
      <dgm:spPr/>
      <dgm:t>
        <a:bodyPr/>
        <a:lstStyle/>
        <a:p>
          <a:endParaRPr lang="en-US"/>
        </a:p>
      </dgm:t>
    </dgm:pt>
    <dgm:pt modelId="{5AFB59EF-A79A-4501-B7AD-769B34138A3C}" type="pres">
      <dgm:prSet presAssocID="{16EC697B-4760-4646-9F04-F1852745DE2B}" presName="horzThree" presStyleCnt="0"/>
      <dgm:spPr/>
      <dgm:t>
        <a:bodyPr/>
        <a:lstStyle/>
        <a:p>
          <a:endParaRPr lang="en-US"/>
        </a:p>
      </dgm:t>
    </dgm:pt>
    <dgm:pt modelId="{DDA1D85D-1A95-499B-AE51-A46C017AC4CD}" type="pres">
      <dgm:prSet presAssocID="{6B080851-5611-4DD2-9026-B5CB42686F72}" presName="vertFour" presStyleCnt="0">
        <dgm:presLayoutVars>
          <dgm:chPref val="3"/>
        </dgm:presLayoutVars>
      </dgm:prSet>
      <dgm:spPr/>
      <dgm:t>
        <a:bodyPr/>
        <a:lstStyle/>
        <a:p>
          <a:endParaRPr lang="en-US"/>
        </a:p>
      </dgm:t>
    </dgm:pt>
    <dgm:pt modelId="{9A24C1CE-4C89-4B23-A178-F05F3338E280}" type="pres">
      <dgm:prSet presAssocID="{6B080851-5611-4DD2-9026-B5CB42686F72}" presName="txFour" presStyleLbl="node4" presStyleIdx="8" presStyleCnt="36">
        <dgm:presLayoutVars>
          <dgm:chPref val="3"/>
        </dgm:presLayoutVars>
      </dgm:prSet>
      <dgm:spPr/>
      <dgm:t>
        <a:bodyPr/>
        <a:lstStyle/>
        <a:p>
          <a:endParaRPr lang="en-US"/>
        </a:p>
      </dgm:t>
    </dgm:pt>
    <dgm:pt modelId="{F64F22BE-A489-4E8A-BF92-F92F93D17252}" type="pres">
      <dgm:prSet presAssocID="{6B080851-5611-4DD2-9026-B5CB42686F72}" presName="parTransFour" presStyleCnt="0"/>
      <dgm:spPr/>
      <dgm:t>
        <a:bodyPr/>
        <a:lstStyle/>
        <a:p>
          <a:endParaRPr lang="en-US"/>
        </a:p>
      </dgm:t>
    </dgm:pt>
    <dgm:pt modelId="{1F366C04-79C1-4ECC-8819-73B096BFF019}" type="pres">
      <dgm:prSet presAssocID="{6B080851-5611-4DD2-9026-B5CB42686F72}" presName="horzFour" presStyleCnt="0"/>
      <dgm:spPr/>
      <dgm:t>
        <a:bodyPr/>
        <a:lstStyle/>
        <a:p>
          <a:endParaRPr lang="en-US"/>
        </a:p>
      </dgm:t>
    </dgm:pt>
    <dgm:pt modelId="{E58BE382-DAD8-41FC-82AA-2E79AB116246}" type="pres">
      <dgm:prSet presAssocID="{747DC414-0313-4FDB-90CC-86CF4A582E9D}" presName="vertFour" presStyleCnt="0">
        <dgm:presLayoutVars>
          <dgm:chPref val="3"/>
        </dgm:presLayoutVars>
      </dgm:prSet>
      <dgm:spPr/>
      <dgm:t>
        <a:bodyPr/>
        <a:lstStyle/>
        <a:p>
          <a:endParaRPr lang="en-US"/>
        </a:p>
      </dgm:t>
    </dgm:pt>
    <dgm:pt modelId="{05807FD5-F4E6-46D2-A43C-09059C0CFD6F}" type="pres">
      <dgm:prSet presAssocID="{747DC414-0313-4FDB-90CC-86CF4A582E9D}" presName="txFour" presStyleLbl="node4" presStyleIdx="9" presStyleCnt="36">
        <dgm:presLayoutVars>
          <dgm:chPref val="3"/>
        </dgm:presLayoutVars>
      </dgm:prSet>
      <dgm:spPr/>
      <dgm:t>
        <a:bodyPr/>
        <a:lstStyle/>
        <a:p>
          <a:endParaRPr lang="en-US"/>
        </a:p>
      </dgm:t>
    </dgm:pt>
    <dgm:pt modelId="{3FED577C-EDD1-4955-A185-6293D2983F31}" type="pres">
      <dgm:prSet presAssocID="{747DC414-0313-4FDB-90CC-86CF4A582E9D}" presName="parTransFour" presStyleCnt="0"/>
      <dgm:spPr/>
      <dgm:t>
        <a:bodyPr/>
        <a:lstStyle/>
        <a:p>
          <a:endParaRPr lang="en-US"/>
        </a:p>
      </dgm:t>
    </dgm:pt>
    <dgm:pt modelId="{B17C32A5-C7B4-4C0C-891F-D288844B2903}" type="pres">
      <dgm:prSet presAssocID="{747DC414-0313-4FDB-90CC-86CF4A582E9D}" presName="horzFour" presStyleCnt="0"/>
      <dgm:spPr/>
      <dgm:t>
        <a:bodyPr/>
        <a:lstStyle/>
        <a:p>
          <a:endParaRPr lang="en-US"/>
        </a:p>
      </dgm:t>
    </dgm:pt>
    <dgm:pt modelId="{D747A56B-F69D-4083-9648-D3B2221E6AE8}" type="pres">
      <dgm:prSet presAssocID="{D6DC537B-19F4-4F99-9297-E0866454C42E}" presName="vertFour" presStyleCnt="0">
        <dgm:presLayoutVars>
          <dgm:chPref val="3"/>
        </dgm:presLayoutVars>
      </dgm:prSet>
      <dgm:spPr/>
      <dgm:t>
        <a:bodyPr/>
        <a:lstStyle/>
        <a:p>
          <a:endParaRPr lang="en-US"/>
        </a:p>
      </dgm:t>
    </dgm:pt>
    <dgm:pt modelId="{32620898-3DAB-42FF-97B3-9997A9000DF3}" type="pres">
      <dgm:prSet presAssocID="{D6DC537B-19F4-4F99-9297-E0866454C42E}" presName="txFour" presStyleLbl="node4" presStyleIdx="10" presStyleCnt="36">
        <dgm:presLayoutVars>
          <dgm:chPref val="3"/>
        </dgm:presLayoutVars>
      </dgm:prSet>
      <dgm:spPr/>
      <dgm:t>
        <a:bodyPr/>
        <a:lstStyle/>
        <a:p>
          <a:endParaRPr lang="en-US"/>
        </a:p>
      </dgm:t>
    </dgm:pt>
    <dgm:pt modelId="{AAC0A5C4-FEBE-4BF8-AAC2-F685B0693701}" type="pres">
      <dgm:prSet presAssocID="{D6DC537B-19F4-4F99-9297-E0866454C42E}" presName="parTransFour" presStyleCnt="0"/>
      <dgm:spPr/>
      <dgm:t>
        <a:bodyPr/>
        <a:lstStyle/>
        <a:p>
          <a:endParaRPr lang="en-US"/>
        </a:p>
      </dgm:t>
    </dgm:pt>
    <dgm:pt modelId="{94D6B5CC-FBBC-4D70-AC84-AC33EFF35B9B}" type="pres">
      <dgm:prSet presAssocID="{D6DC537B-19F4-4F99-9297-E0866454C42E}" presName="horzFour" presStyleCnt="0"/>
      <dgm:spPr/>
      <dgm:t>
        <a:bodyPr/>
        <a:lstStyle/>
        <a:p>
          <a:endParaRPr lang="en-US"/>
        </a:p>
      </dgm:t>
    </dgm:pt>
    <dgm:pt modelId="{EFD2C5A4-6279-4773-A2CA-FF3D004EF4CE}" type="pres">
      <dgm:prSet presAssocID="{75F374ED-0D66-44CC-9139-F37D6850B36D}" presName="vertFour" presStyleCnt="0">
        <dgm:presLayoutVars>
          <dgm:chPref val="3"/>
        </dgm:presLayoutVars>
      </dgm:prSet>
      <dgm:spPr/>
      <dgm:t>
        <a:bodyPr/>
        <a:lstStyle/>
        <a:p>
          <a:endParaRPr lang="en-US"/>
        </a:p>
      </dgm:t>
    </dgm:pt>
    <dgm:pt modelId="{53229EB2-160A-4807-9DD4-8C17D3F70E39}" type="pres">
      <dgm:prSet presAssocID="{75F374ED-0D66-44CC-9139-F37D6850B36D}" presName="txFour" presStyleLbl="node4" presStyleIdx="11" presStyleCnt="36">
        <dgm:presLayoutVars>
          <dgm:chPref val="3"/>
        </dgm:presLayoutVars>
      </dgm:prSet>
      <dgm:spPr/>
      <dgm:t>
        <a:bodyPr/>
        <a:lstStyle/>
        <a:p>
          <a:endParaRPr lang="en-US"/>
        </a:p>
      </dgm:t>
    </dgm:pt>
    <dgm:pt modelId="{95E09D4E-CE82-45BC-B123-A4B797EA5CAA}" type="pres">
      <dgm:prSet presAssocID="{75F374ED-0D66-44CC-9139-F37D6850B36D}" presName="horzFour" presStyleCnt="0"/>
      <dgm:spPr/>
      <dgm:t>
        <a:bodyPr/>
        <a:lstStyle/>
        <a:p>
          <a:endParaRPr lang="en-US"/>
        </a:p>
      </dgm:t>
    </dgm:pt>
    <dgm:pt modelId="{B332BCD2-C6BD-4546-BBC8-F311FED8CF93}" type="pres">
      <dgm:prSet presAssocID="{8A955B7B-E871-43BA-8397-1891D73DE1EB}" presName="sibSpaceTwo" presStyleCnt="0"/>
      <dgm:spPr/>
      <dgm:t>
        <a:bodyPr/>
        <a:lstStyle/>
        <a:p>
          <a:endParaRPr lang="en-US"/>
        </a:p>
      </dgm:t>
    </dgm:pt>
    <dgm:pt modelId="{1D9D310C-C104-4AEC-9419-11FE15BBB0E8}" type="pres">
      <dgm:prSet presAssocID="{7DC94B33-0AA2-4621-8C4A-0E5B9A59EF68}" presName="vertTwo" presStyleCnt="0"/>
      <dgm:spPr/>
      <dgm:t>
        <a:bodyPr/>
        <a:lstStyle/>
        <a:p>
          <a:endParaRPr lang="en-US"/>
        </a:p>
      </dgm:t>
    </dgm:pt>
    <dgm:pt modelId="{BBFCF00D-0B9D-4E23-A1F5-2AF95F426C0C}" type="pres">
      <dgm:prSet presAssocID="{7DC94B33-0AA2-4621-8C4A-0E5B9A59EF68}" presName="txTwo" presStyleLbl="node2" presStyleIdx="1" presStyleCnt="3">
        <dgm:presLayoutVars>
          <dgm:chPref val="3"/>
        </dgm:presLayoutVars>
      </dgm:prSet>
      <dgm:spPr/>
      <dgm:t>
        <a:bodyPr/>
        <a:lstStyle/>
        <a:p>
          <a:endParaRPr lang="en-US"/>
        </a:p>
      </dgm:t>
    </dgm:pt>
    <dgm:pt modelId="{26BBD9D5-D1A0-48BE-B6CC-B00F241C99E8}" type="pres">
      <dgm:prSet presAssocID="{7DC94B33-0AA2-4621-8C4A-0E5B9A59EF68}" presName="parTransTwo" presStyleCnt="0"/>
      <dgm:spPr/>
      <dgm:t>
        <a:bodyPr/>
        <a:lstStyle/>
        <a:p>
          <a:endParaRPr lang="en-US"/>
        </a:p>
      </dgm:t>
    </dgm:pt>
    <dgm:pt modelId="{4FE33346-FD05-4D44-AD52-0DFE5FFF19B9}" type="pres">
      <dgm:prSet presAssocID="{7DC94B33-0AA2-4621-8C4A-0E5B9A59EF68}" presName="horzTwo" presStyleCnt="0"/>
      <dgm:spPr/>
      <dgm:t>
        <a:bodyPr/>
        <a:lstStyle/>
        <a:p>
          <a:endParaRPr lang="en-US"/>
        </a:p>
      </dgm:t>
    </dgm:pt>
    <dgm:pt modelId="{59E6C3D5-0CDD-4F7D-84B9-D86DA060FC0B}" type="pres">
      <dgm:prSet presAssocID="{F9D30D4A-8B32-48D7-BA73-060152565B0E}" presName="vertThree" presStyleCnt="0"/>
      <dgm:spPr/>
      <dgm:t>
        <a:bodyPr/>
        <a:lstStyle/>
        <a:p>
          <a:endParaRPr lang="en-US"/>
        </a:p>
      </dgm:t>
    </dgm:pt>
    <dgm:pt modelId="{E29B8C57-BD59-4863-B5E8-E01FEA871A27}" type="pres">
      <dgm:prSet presAssocID="{F9D30D4A-8B32-48D7-BA73-060152565B0E}" presName="txThree" presStyleLbl="node3" presStyleIdx="3" presStyleCnt="9">
        <dgm:presLayoutVars>
          <dgm:chPref val="3"/>
        </dgm:presLayoutVars>
      </dgm:prSet>
      <dgm:spPr/>
      <dgm:t>
        <a:bodyPr/>
        <a:lstStyle/>
        <a:p>
          <a:endParaRPr lang="en-US"/>
        </a:p>
      </dgm:t>
    </dgm:pt>
    <dgm:pt modelId="{3EF06E0A-1406-41E0-9996-AED2B8261837}" type="pres">
      <dgm:prSet presAssocID="{F9D30D4A-8B32-48D7-BA73-060152565B0E}" presName="parTransThree" presStyleCnt="0"/>
      <dgm:spPr/>
      <dgm:t>
        <a:bodyPr/>
        <a:lstStyle/>
        <a:p>
          <a:endParaRPr lang="en-US"/>
        </a:p>
      </dgm:t>
    </dgm:pt>
    <dgm:pt modelId="{6EB93194-A785-4C8E-8455-81C1160818C6}" type="pres">
      <dgm:prSet presAssocID="{F9D30D4A-8B32-48D7-BA73-060152565B0E}" presName="horzThree" presStyleCnt="0"/>
      <dgm:spPr/>
      <dgm:t>
        <a:bodyPr/>
        <a:lstStyle/>
        <a:p>
          <a:endParaRPr lang="en-US"/>
        </a:p>
      </dgm:t>
    </dgm:pt>
    <dgm:pt modelId="{6BD9A5E8-EC02-434B-9556-7419A61054E5}" type="pres">
      <dgm:prSet presAssocID="{A908A066-390C-49CE-982E-44F0C69E0710}" presName="vertFour" presStyleCnt="0">
        <dgm:presLayoutVars>
          <dgm:chPref val="3"/>
        </dgm:presLayoutVars>
      </dgm:prSet>
      <dgm:spPr/>
      <dgm:t>
        <a:bodyPr/>
        <a:lstStyle/>
        <a:p>
          <a:endParaRPr lang="en-US"/>
        </a:p>
      </dgm:t>
    </dgm:pt>
    <dgm:pt modelId="{6BF6514A-D41C-4DEC-BAF6-F11C8E6F46F6}" type="pres">
      <dgm:prSet presAssocID="{A908A066-390C-49CE-982E-44F0C69E0710}" presName="txFour" presStyleLbl="node4" presStyleIdx="12" presStyleCnt="36">
        <dgm:presLayoutVars>
          <dgm:chPref val="3"/>
        </dgm:presLayoutVars>
      </dgm:prSet>
      <dgm:spPr/>
      <dgm:t>
        <a:bodyPr/>
        <a:lstStyle/>
        <a:p>
          <a:endParaRPr lang="en-US"/>
        </a:p>
      </dgm:t>
    </dgm:pt>
    <dgm:pt modelId="{E578E163-B67D-497A-B555-4E3D4220B1DD}" type="pres">
      <dgm:prSet presAssocID="{A908A066-390C-49CE-982E-44F0C69E0710}" presName="parTransFour" presStyleCnt="0"/>
      <dgm:spPr/>
      <dgm:t>
        <a:bodyPr/>
        <a:lstStyle/>
        <a:p>
          <a:endParaRPr lang="en-US"/>
        </a:p>
      </dgm:t>
    </dgm:pt>
    <dgm:pt modelId="{497660E6-0A39-4DAB-AEFB-E30B64D9FC3C}" type="pres">
      <dgm:prSet presAssocID="{A908A066-390C-49CE-982E-44F0C69E0710}" presName="horzFour" presStyleCnt="0"/>
      <dgm:spPr/>
      <dgm:t>
        <a:bodyPr/>
        <a:lstStyle/>
        <a:p>
          <a:endParaRPr lang="en-US"/>
        </a:p>
      </dgm:t>
    </dgm:pt>
    <dgm:pt modelId="{9DCEEE77-0DE0-4094-9B76-31C91F7FDB7C}" type="pres">
      <dgm:prSet presAssocID="{FE6AE20E-ED88-455D-80BB-FCB14CB11F3F}" presName="vertFour" presStyleCnt="0">
        <dgm:presLayoutVars>
          <dgm:chPref val="3"/>
        </dgm:presLayoutVars>
      </dgm:prSet>
      <dgm:spPr/>
      <dgm:t>
        <a:bodyPr/>
        <a:lstStyle/>
        <a:p>
          <a:endParaRPr lang="en-US"/>
        </a:p>
      </dgm:t>
    </dgm:pt>
    <dgm:pt modelId="{DD97161C-B59B-436D-A580-11D17D193321}" type="pres">
      <dgm:prSet presAssocID="{FE6AE20E-ED88-455D-80BB-FCB14CB11F3F}" presName="txFour" presStyleLbl="node4" presStyleIdx="13" presStyleCnt="36">
        <dgm:presLayoutVars>
          <dgm:chPref val="3"/>
        </dgm:presLayoutVars>
      </dgm:prSet>
      <dgm:spPr/>
      <dgm:t>
        <a:bodyPr/>
        <a:lstStyle/>
        <a:p>
          <a:endParaRPr lang="en-US"/>
        </a:p>
      </dgm:t>
    </dgm:pt>
    <dgm:pt modelId="{DD79AD21-9D6F-4B11-9288-1A2E1A774227}" type="pres">
      <dgm:prSet presAssocID="{FE6AE20E-ED88-455D-80BB-FCB14CB11F3F}" presName="parTransFour" presStyleCnt="0"/>
      <dgm:spPr/>
      <dgm:t>
        <a:bodyPr/>
        <a:lstStyle/>
        <a:p>
          <a:endParaRPr lang="en-US"/>
        </a:p>
      </dgm:t>
    </dgm:pt>
    <dgm:pt modelId="{B611B464-0E17-4F37-A24E-9C44E733C990}" type="pres">
      <dgm:prSet presAssocID="{FE6AE20E-ED88-455D-80BB-FCB14CB11F3F}" presName="horzFour" presStyleCnt="0"/>
      <dgm:spPr/>
      <dgm:t>
        <a:bodyPr/>
        <a:lstStyle/>
        <a:p>
          <a:endParaRPr lang="en-US"/>
        </a:p>
      </dgm:t>
    </dgm:pt>
    <dgm:pt modelId="{71911258-92AA-4D9F-9AFD-2FF1B58284EF}" type="pres">
      <dgm:prSet presAssocID="{F413D11F-5DA0-4C35-A7C4-3978D4ED27DC}" presName="vertFour" presStyleCnt="0">
        <dgm:presLayoutVars>
          <dgm:chPref val="3"/>
        </dgm:presLayoutVars>
      </dgm:prSet>
      <dgm:spPr/>
      <dgm:t>
        <a:bodyPr/>
        <a:lstStyle/>
        <a:p>
          <a:endParaRPr lang="en-US"/>
        </a:p>
      </dgm:t>
    </dgm:pt>
    <dgm:pt modelId="{30E2A636-A447-41EF-9AC9-90A7EA5FFF42}" type="pres">
      <dgm:prSet presAssocID="{F413D11F-5DA0-4C35-A7C4-3978D4ED27DC}" presName="txFour" presStyleLbl="node4" presStyleIdx="14" presStyleCnt="36">
        <dgm:presLayoutVars>
          <dgm:chPref val="3"/>
        </dgm:presLayoutVars>
      </dgm:prSet>
      <dgm:spPr/>
      <dgm:t>
        <a:bodyPr/>
        <a:lstStyle/>
        <a:p>
          <a:endParaRPr lang="en-US"/>
        </a:p>
      </dgm:t>
    </dgm:pt>
    <dgm:pt modelId="{61F34D79-BF7A-41FC-996B-4D5F415A6A68}" type="pres">
      <dgm:prSet presAssocID="{F413D11F-5DA0-4C35-A7C4-3978D4ED27DC}" presName="parTransFour" presStyleCnt="0"/>
      <dgm:spPr/>
      <dgm:t>
        <a:bodyPr/>
        <a:lstStyle/>
        <a:p>
          <a:endParaRPr lang="en-US"/>
        </a:p>
      </dgm:t>
    </dgm:pt>
    <dgm:pt modelId="{3D4320F0-062B-489D-B822-70A3ED259499}" type="pres">
      <dgm:prSet presAssocID="{F413D11F-5DA0-4C35-A7C4-3978D4ED27DC}" presName="horzFour" presStyleCnt="0"/>
      <dgm:spPr/>
      <dgm:t>
        <a:bodyPr/>
        <a:lstStyle/>
        <a:p>
          <a:endParaRPr lang="en-US"/>
        </a:p>
      </dgm:t>
    </dgm:pt>
    <dgm:pt modelId="{AB29936E-8619-4135-B9D2-C1A9A3CDCB82}" type="pres">
      <dgm:prSet presAssocID="{E4D09BB1-D3F6-450E-980C-226DDD93EBB7}" presName="vertFour" presStyleCnt="0">
        <dgm:presLayoutVars>
          <dgm:chPref val="3"/>
        </dgm:presLayoutVars>
      </dgm:prSet>
      <dgm:spPr/>
      <dgm:t>
        <a:bodyPr/>
        <a:lstStyle/>
        <a:p>
          <a:endParaRPr lang="en-US"/>
        </a:p>
      </dgm:t>
    </dgm:pt>
    <dgm:pt modelId="{32DE0AD2-02FE-4943-B14C-54EF22D04D7E}" type="pres">
      <dgm:prSet presAssocID="{E4D09BB1-D3F6-450E-980C-226DDD93EBB7}" presName="txFour" presStyleLbl="node4" presStyleIdx="15" presStyleCnt="36">
        <dgm:presLayoutVars>
          <dgm:chPref val="3"/>
        </dgm:presLayoutVars>
      </dgm:prSet>
      <dgm:spPr/>
      <dgm:t>
        <a:bodyPr/>
        <a:lstStyle/>
        <a:p>
          <a:endParaRPr lang="en-US"/>
        </a:p>
      </dgm:t>
    </dgm:pt>
    <dgm:pt modelId="{5C6E6BCE-24E2-441E-BD5D-D4CFE955BF2C}" type="pres">
      <dgm:prSet presAssocID="{E4D09BB1-D3F6-450E-980C-226DDD93EBB7}" presName="horzFour" presStyleCnt="0"/>
      <dgm:spPr/>
      <dgm:t>
        <a:bodyPr/>
        <a:lstStyle/>
        <a:p>
          <a:endParaRPr lang="en-US"/>
        </a:p>
      </dgm:t>
    </dgm:pt>
    <dgm:pt modelId="{9360C5A2-AD26-47FC-BA53-4017A03C14DF}" type="pres">
      <dgm:prSet presAssocID="{65F23940-EB9B-499A-BA8D-45210EE7365D}" presName="sibSpaceThree" presStyleCnt="0"/>
      <dgm:spPr/>
      <dgm:t>
        <a:bodyPr/>
        <a:lstStyle/>
        <a:p>
          <a:endParaRPr lang="en-US"/>
        </a:p>
      </dgm:t>
    </dgm:pt>
    <dgm:pt modelId="{C939AF03-5AF2-4C03-9651-25A15C4F1E7B}" type="pres">
      <dgm:prSet presAssocID="{65DEE21D-EB93-4D36-A8A2-FDC8B6C7FC64}" presName="vertThree" presStyleCnt="0"/>
      <dgm:spPr/>
      <dgm:t>
        <a:bodyPr/>
        <a:lstStyle/>
        <a:p>
          <a:endParaRPr lang="en-US"/>
        </a:p>
      </dgm:t>
    </dgm:pt>
    <dgm:pt modelId="{9F4A10DE-F99D-47E1-80F0-DFDB6C51ADB2}" type="pres">
      <dgm:prSet presAssocID="{65DEE21D-EB93-4D36-A8A2-FDC8B6C7FC64}" presName="txThree" presStyleLbl="node3" presStyleIdx="4" presStyleCnt="9">
        <dgm:presLayoutVars>
          <dgm:chPref val="3"/>
        </dgm:presLayoutVars>
      </dgm:prSet>
      <dgm:spPr/>
      <dgm:t>
        <a:bodyPr/>
        <a:lstStyle/>
        <a:p>
          <a:endParaRPr lang="en-US"/>
        </a:p>
      </dgm:t>
    </dgm:pt>
    <dgm:pt modelId="{13869E41-18E4-4084-BB90-54490D15C2BE}" type="pres">
      <dgm:prSet presAssocID="{65DEE21D-EB93-4D36-A8A2-FDC8B6C7FC64}" presName="parTransThree" presStyleCnt="0"/>
      <dgm:spPr/>
      <dgm:t>
        <a:bodyPr/>
        <a:lstStyle/>
        <a:p>
          <a:endParaRPr lang="en-US"/>
        </a:p>
      </dgm:t>
    </dgm:pt>
    <dgm:pt modelId="{E7393F0F-83FC-4E63-9670-947BC48632A7}" type="pres">
      <dgm:prSet presAssocID="{65DEE21D-EB93-4D36-A8A2-FDC8B6C7FC64}" presName="horzThree" presStyleCnt="0"/>
      <dgm:spPr/>
      <dgm:t>
        <a:bodyPr/>
        <a:lstStyle/>
        <a:p>
          <a:endParaRPr lang="en-US"/>
        </a:p>
      </dgm:t>
    </dgm:pt>
    <dgm:pt modelId="{71AC8641-E70E-40A9-AC4B-069DC4D4EA8E}" type="pres">
      <dgm:prSet presAssocID="{BE79959C-7A77-49E9-A870-B0A2A2BE6190}" presName="vertFour" presStyleCnt="0">
        <dgm:presLayoutVars>
          <dgm:chPref val="3"/>
        </dgm:presLayoutVars>
      </dgm:prSet>
      <dgm:spPr/>
      <dgm:t>
        <a:bodyPr/>
        <a:lstStyle/>
        <a:p>
          <a:endParaRPr lang="en-US"/>
        </a:p>
      </dgm:t>
    </dgm:pt>
    <dgm:pt modelId="{C1B0A195-6DD4-43A0-848F-585C7EEC8AFE}" type="pres">
      <dgm:prSet presAssocID="{BE79959C-7A77-49E9-A870-B0A2A2BE6190}" presName="txFour" presStyleLbl="node4" presStyleIdx="16" presStyleCnt="36" custLinFactY="-1536" custLinFactNeighborX="-1632" custLinFactNeighborY="-100000">
        <dgm:presLayoutVars>
          <dgm:chPref val="3"/>
        </dgm:presLayoutVars>
      </dgm:prSet>
      <dgm:spPr/>
      <dgm:t>
        <a:bodyPr/>
        <a:lstStyle/>
        <a:p>
          <a:endParaRPr lang="en-US"/>
        </a:p>
      </dgm:t>
    </dgm:pt>
    <dgm:pt modelId="{903C4999-D4F2-4790-8792-D228DA5DE29C}" type="pres">
      <dgm:prSet presAssocID="{BE79959C-7A77-49E9-A870-B0A2A2BE6190}" presName="parTransFour" presStyleCnt="0"/>
      <dgm:spPr/>
      <dgm:t>
        <a:bodyPr/>
        <a:lstStyle/>
        <a:p>
          <a:endParaRPr lang="en-US"/>
        </a:p>
      </dgm:t>
    </dgm:pt>
    <dgm:pt modelId="{207EE539-4ECD-4768-9E47-8B59647986D2}" type="pres">
      <dgm:prSet presAssocID="{BE79959C-7A77-49E9-A870-B0A2A2BE6190}" presName="horzFour" presStyleCnt="0"/>
      <dgm:spPr/>
      <dgm:t>
        <a:bodyPr/>
        <a:lstStyle/>
        <a:p>
          <a:endParaRPr lang="en-US"/>
        </a:p>
      </dgm:t>
    </dgm:pt>
    <dgm:pt modelId="{60A67518-1577-48F3-857F-7A881CAAFAAE}" type="pres">
      <dgm:prSet presAssocID="{A4736735-50A2-4AB6-AD9B-EF3021DDE972}" presName="vertFour" presStyleCnt="0">
        <dgm:presLayoutVars>
          <dgm:chPref val="3"/>
        </dgm:presLayoutVars>
      </dgm:prSet>
      <dgm:spPr/>
      <dgm:t>
        <a:bodyPr/>
        <a:lstStyle/>
        <a:p>
          <a:endParaRPr lang="en-US"/>
        </a:p>
      </dgm:t>
    </dgm:pt>
    <dgm:pt modelId="{225B55DE-1FF0-4E74-BBA5-795625B7B729}" type="pres">
      <dgm:prSet presAssocID="{A4736735-50A2-4AB6-AD9B-EF3021DDE972}" presName="txFour" presStyleLbl="node4" presStyleIdx="17" presStyleCnt="36">
        <dgm:presLayoutVars>
          <dgm:chPref val="3"/>
        </dgm:presLayoutVars>
      </dgm:prSet>
      <dgm:spPr/>
      <dgm:t>
        <a:bodyPr/>
        <a:lstStyle/>
        <a:p>
          <a:endParaRPr lang="en-US"/>
        </a:p>
      </dgm:t>
    </dgm:pt>
    <dgm:pt modelId="{601CD66D-9901-481B-A78F-152942F8988E}" type="pres">
      <dgm:prSet presAssocID="{A4736735-50A2-4AB6-AD9B-EF3021DDE972}" presName="parTransFour" presStyleCnt="0"/>
      <dgm:spPr/>
      <dgm:t>
        <a:bodyPr/>
        <a:lstStyle/>
        <a:p>
          <a:endParaRPr lang="en-US"/>
        </a:p>
      </dgm:t>
    </dgm:pt>
    <dgm:pt modelId="{755A3FA7-5546-4B15-AF4B-274FF968C1C8}" type="pres">
      <dgm:prSet presAssocID="{A4736735-50A2-4AB6-AD9B-EF3021DDE972}" presName="horzFour" presStyleCnt="0"/>
      <dgm:spPr/>
      <dgm:t>
        <a:bodyPr/>
        <a:lstStyle/>
        <a:p>
          <a:endParaRPr lang="en-US"/>
        </a:p>
      </dgm:t>
    </dgm:pt>
    <dgm:pt modelId="{00164011-1C6A-460B-A4B1-38D58EBE02A3}" type="pres">
      <dgm:prSet presAssocID="{D2CD00B2-59FB-49E4-B90C-B02651B26FB7}" presName="vertFour" presStyleCnt="0">
        <dgm:presLayoutVars>
          <dgm:chPref val="3"/>
        </dgm:presLayoutVars>
      </dgm:prSet>
      <dgm:spPr/>
      <dgm:t>
        <a:bodyPr/>
        <a:lstStyle/>
        <a:p>
          <a:endParaRPr lang="en-US"/>
        </a:p>
      </dgm:t>
    </dgm:pt>
    <dgm:pt modelId="{AC349C63-3B49-4869-A27F-99667344F207}" type="pres">
      <dgm:prSet presAssocID="{D2CD00B2-59FB-49E4-B90C-B02651B26FB7}" presName="txFour" presStyleLbl="node4" presStyleIdx="18" presStyleCnt="36">
        <dgm:presLayoutVars>
          <dgm:chPref val="3"/>
        </dgm:presLayoutVars>
      </dgm:prSet>
      <dgm:spPr/>
      <dgm:t>
        <a:bodyPr/>
        <a:lstStyle/>
        <a:p>
          <a:endParaRPr lang="en-US"/>
        </a:p>
      </dgm:t>
    </dgm:pt>
    <dgm:pt modelId="{1215B884-7970-45D4-AAFE-02EF35E889F1}" type="pres">
      <dgm:prSet presAssocID="{D2CD00B2-59FB-49E4-B90C-B02651B26FB7}" presName="parTransFour" presStyleCnt="0"/>
      <dgm:spPr/>
      <dgm:t>
        <a:bodyPr/>
        <a:lstStyle/>
        <a:p>
          <a:endParaRPr lang="en-US"/>
        </a:p>
      </dgm:t>
    </dgm:pt>
    <dgm:pt modelId="{43539D81-1FE2-43FB-BA87-17F193A82F02}" type="pres">
      <dgm:prSet presAssocID="{D2CD00B2-59FB-49E4-B90C-B02651B26FB7}" presName="horzFour" presStyleCnt="0"/>
      <dgm:spPr/>
      <dgm:t>
        <a:bodyPr/>
        <a:lstStyle/>
        <a:p>
          <a:endParaRPr lang="en-US"/>
        </a:p>
      </dgm:t>
    </dgm:pt>
    <dgm:pt modelId="{1F23E685-26BA-41C4-8A4B-B4C552F0420C}" type="pres">
      <dgm:prSet presAssocID="{08C1A163-9531-48BB-8F73-1D679E69F511}" presName="vertFour" presStyleCnt="0">
        <dgm:presLayoutVars>
          <dgm:chPref val="3"/>
        </dgm:presLayoutVars>
      </dgm:prSet>
      <dgm:spPr/>
      <dgm:t>
        <a:bodyPr/>
        <a:lstStyle/>
        <a:p>
          <a:endParaRPr lang="en-US"/>
        </a:p>
      </dgm:t>
    </dgm:pt>
    <dgm:pt modelId="{11A98BC2-7413-4297-AFE7-AB83E8425F1C}" type="pres">
      <dgm:prSet presAssocID="{08C1A163-9531-48BB-8F73-1D679E69F511}" presName="txFour" presStyleLbl="node4" presStyleIdx="19" presStyleCnt="36">
        <dgm:presLayoutVars>
          <dgm:chPref val="3"/>
        </dgm:presLayoutVars>
      </dgm:prSet>
      <dgm:spPr/>
      <dgm:t>
        <a:bodyPr/>
        <a:lstStyle/>
        <a:p>
          <a:endParaRPr lang="en-US"/>
        </a:p>
      </dgm:t>
    </dgm:pt>
    <dgm:pt modelId="{3770B25F-0C4A-4DE9-8FF4-ECA4DD858B7E}" type="pres">
      <dgm:prSet presAssocID="{08C1A163-9531-48BB-8F73-1D679E69F511}" presName="horzFour" presStyleCnt="0"/>
      <dgm:spPr/>
      <dgm:t>
        <a:bodyPr/>
        <a:lstStyle/>
        <a:p>
          <a:endParaRPr lang="en-US"/>
        </a:p>
      </dgm:t>
    </dgm:pt>
    <dgm:pt modelId="{1CCC134C-5CAF-4644-902B-974A6BE55BD6}" type="pres">
      <dgm:prSet presAssocID="{DAA2093D-2A5E-420F-BA9A-A8000FA7C7E1}" presName="sibSpaceThree" presStyleCnt="0"/>
      <dgm:spPr/>
      <dgm:t>
        <a:bodyPr/>
        <a:lstStyle/>
        <a:p>
          <a:endParaRPr lang="en-US"/>
        </a:p>
      </dgm:t>
    </dgm:pt>
    <dgm:pt modelId="{F79DCD88-ED3D-4D65-BE17-2F3D89608ECF}" type="pres">
      <dgm:prSet presAssocID="{95AF6B91-58DB-453A-B00E-FEAE7A30F785}" presName="vertThree" presStyleCnt="0"/>
      <dgm:spPr/>
      <dgm:t>
        <a:bodyPr/>
        <a:lstStyle/>
        <a:p>
          <a:endParaRPr lang="en-US"/>
        </a:p>
      </dgm:t>
    </dgm:pt>
    <dgm:pt modelId="{46124C17-27A0-4935-951E-8FF9D741CD4C}" type="pres">
      <dgm:prSet presAssocID="{95AF6B91-58DB-453A-B00E-FEAE7A30F785}" presName="txThree" presStyleLbl="node3" presStyleIdx="5" presStyleCnt="9">
        <dgm:presLayoutVars>
          <dgm:chPref val="3"/>
        </dgm:presLayoutVars>
      </dgm:prSet>
      <dgm:spPr/>
      <dgm:t>
        <a:bodyPr/>
        <a:lstStyle/>
        <a:p>
          <a:endParaRPr lang="en-US"/>
        </a:p>
      </dgm:t>
    </dgm:pt>
    <dgm:pt modelId="{9DAE21C7-C1C4-45CA-8A2A-DEBB1C4425B5}" type="pres">
      <dgm:prSet presAssocID="{95AF6B91-58DB-453A-B00E-FEAE7A30F785}" presName="parTransThree" presStyleCnt="0"/>
      <dgm:spPr/>
      <dgm:t>
        <a:bodyPr/>
        <a:lstStyle/>
        <a:p>
          <a:endParaRPr lang="en-US"/>
        </a:p>
      </dgm:t>
    </dgm:pt>
    <dgm:pt modelId="{18388EB8-C60E-483A-A15B-8BBCCE9AF3F8}" type="pres">
      <dgm:prSet presAssocID="{95AF6B91-58DB-453A-B00E-FEAE7A30F785}" presName="horzThree" presStyleCnt="0"/>
      <dgm:spPr/>
      <dgm:t>
        <a:bodyPr/>
        <a:lstStyle/>
        <a:p>
          <a:endParaRPr lang="en-US"/>
        </a:p>
      </dgm:t>
    </dgm:pt>
    <dgm:pt modelId="{E0E067A4-3E99-4D6F-8994-DFB1BC09747B}" type="pres">
      <dgm:prSet presAssocID="{268BC0F4-4016-4084-8E72-0A33BA6529C7}" presName="vertFour" presStyleCnt="0">
        <dgm:presLayoutVars>
          <dgm:chPref val="3"/>
        </dgm:presLayoutVars>
      </dgm:prSet>
      <dgm:spPr/>
      <dgm:t>
        <a:bodyPr/>
        <a:lstStyle/>
        <a:p>
          <a:endParaRPr lang="en-US"/>
        </a:p>
      </dgm:t>
    </dgm:pt>
    <dgm:pt modelId="{B7118C4E-6498-4E65-8D83-423F2B9AEB17}" type="pres">
      <dgm:prSet presAssocID="{268BC0F4-4016-4084-8E72-0A33BA6529C7}" presName="txFour" presStyleLbl="node4" presStyleIdx="20" presStyleCnt="36">
        <dgm:presLayoutVars>
          <dgm:chPref val="3"/>
        </dgm:presLayoutVars>
      </dgm:prSet>
      <dgm:spPr/>
      <dgm:t>
        <a:bodyPr/>
        <a:lstStyle/>
        <a:p>
          <a:endParaRPr lang="en-US"/>
        </a:p>
      </dgm:t>
    </dgm:pt>
    <dgm:pt modelId="{15BBF80B-A196-4B0B-8479-3F6F761A52E0}" type="pres">
      <dgm:prSet presAssocID="{268BC0F4-4016-4084-8E72-0A33BA6529C7}" presName="parTransFour" presStyleCnt="0"/>
      <dgm:spPr/>
      <dgm:t>
        <a:bodyPr/>
        <a:lstStyle/>
        <a:p>
          <a:endParaRPr lang="en-US"/>
        </a:p>
      </dgm:t>
    </dgm:pt>
    <dgm:pt modelId="{3996E0B4-0DBD-4C56-8C7F-2726502A4E88}" type="pres">
      <dgm:prSet presAssocID="{268BC0F4-4016-4084-8E72-0A33BA6529C7}" presName="horzFour" presStyleCnt="0"/>
      <dgm:spPr/>
      <dgm:t>
        <a:bodyPr/>
        <a:lstStyle/>
        <a:p>
          <a:endParaRPr lang="en-US"/>
        </a:p>
      </dgm:t>
    </dgm:pt>
    <dgm:pt modelId="{7D2F7050-3609-4FE6-B268-C49C0EB0179B}" type="pres">
      <dgm:prSet presAssocID="{645CEE81-E709-423D-AE57-C1DEAD075EDC}" presName="vertFour" presStyleCnt="0">
        <dgm:presLayoutVars>
          <dgm:chPref val="3"/>
        </dgm:presLayoutVars>
      </dgm:prSet>
      <dgm:spPr/>
      <dgm:t>
        <a:bodyPr/>
        <a:lstStyle/>
        <a:p>
          <a:endParaRPr lang="en-US"/>
        </a:p>
      </dgm:t>
    </dgm:pt>
    <dgm:pt modelId="{8DBC6F84-E27D-4A27-9ADD-AD615FB57F2F}" type="pres">
      <dgm:prSet presAssocID="{645CEE81-E709-423D-AE57-C1DEAD075EDC}" presName="txFour" presStyleLbl="node4" presStyleIdx="21" presStyleCnt="36">
        <dgm:presLayoutVars>
          <dgm:chPref val="3"/>
        </dgm:presLayoutVars>
      </dgm:prSet>
      <dgm:spPr/>
      <dgm:t>
        <a:bodyPr/>
        <a:lstStyle/>
        <a:p>
          <a:endParaRPr lang="en-US"/>
        </a:p>
      </dgm:t>
    </dgm:pt>
    <dgm:pt modelId="{8C1F2AB1-C9E5-4240-893A-6EB76F612F63}" type="pres">
      <dgm:prSet presAssocID="{645CEE81-E709-423D-AE57-C1DEAD075EDC}" presName="parTransFour" presStyleCnt="0"/>
      <dgm:spPr/>
      <dgm:t>
        <a:bodyPr/>
        <a:lstStyle/>
        <a:p>
          <a:endParaRPr lang="en-US"/>
        </a:p>
      </dgm:t>
    </dgm:pt>
    <dgm:pt modelId="{C5F67768-63EB-4BDE-93E9-12744B961571}" type="pres">
      <dgm:prSet presAssocID="{645CEE81-E709-423D-AE57-C1DEAD075EDC}" presName="horzFour" presStyleCnt="0"/>
      <dgm:spPr/>
      <dgm:t>
        <a:bodyPr/>
        <a:lstStyle/>
        <a:p>
          <a:endParaRPr lang="en-US"/>
        </a:p>
      </dgm:t>
    </dgm:pt>
    <dgm:pt modelId="{4AC0F560-BB34-4861-8343-6B9BBC02A9BB}" type="pres">
      <dgm:prSet presAssocID="{9CA6237E-8B66-4699-8363-19B0D76683EA}" presName="vertFour" presStyleCnt="0">
        <dgm:presLayoutVars>
          <dgm:chPref val="3"/>
        </dgm:presLayoutVars>
      </dgm:prSet>
      <dgm:spPr/>
      <dgm:t>
        <a:bodyPr/>
        <a:lstStyle/>
        <a:p>
          <a:endParaRPr lang="en-US"/>
        </a:p>
      </dgm:t>
    </dgm:pt>
    <dgm:pt modelId="{3FF73749-0FAB-45D8-B7E7-645C7807BB04}" type="pres">
      <dgm:prSet presAssocID="{9CA6237E-8B66-4699-8363-19B0D76683EA}" presName="txFour" presStyleLbl="node4" presStyleIdx="22" presStyleCnt="36">
        <dgm:presLayoutVars>
          <dgm:chPref val="3"/>
        </dgm:presLayoutVars>
      </dgm:prSet>
      <dgm:spPr/>
      <dgm:t>
        <a:bodyPr/>
        <a:lstStyle/>
        <a:p>
          <a:endParaRPr lang="en-US"/>
        </a:p>
      </dgm:t>
    </dgm:pt>
    <dgm:pt modelId="{19D86AF0-7982-4BFB-84F8-2CC254157327}" type="pres">
      <dgm:prSet presAssocID="{9CA6237E-8B66-4699-8363-19B0D76683EA}" presName="parTransFour" presStyleCnt="0"/>
      <dgm:spPr/>
      <dgm:t>
        <a:bodyPr/>
        <a:lstStyle/>
        <a:p>
          <a:endParaRPr lang="en-US"/>
        </a:p>
      </dgm:t>
    </dgm:pt>
    <dgm:pt modelId="{85C52DD6-6D6A-427B-B199-E23F84729219}" type="pres">
      <dgm:prSet presAssocID="{9CA6237E-8B66-4699-8363-19B0D76683EA}" presName="horzFour" presStyleCnt="0"/>
      <dgm:spPr/>
      <dgm:t>
        <a:bodyPr/>
        <a:lstStyle/>
        <a:p>
          <a:endParaRPr lang="en-US"/>
        </a:p>
      </dgm:t>
    </dgm:pt>
    <dgm:pt modelId="{6BF2FECA-C5F2-4983-98C3-175418FFDD85}" type="pres">
      <dgm:prSet presAssocID="{4F90D65B-A3A2-4C70-9021-44CA8CC87094}" presName="vertFour" presStyleCnt="0">
        <dgm:presLayoutVars>
          <dgm:chPref val="3"/>
        </dgm:presLayoutVars>
      </dgm:prSet>
      <dgm:spPr/>
      <dgm:t>
        <a:bodyPr/>
        <a:lstStyle/>
        <a:p>
          <a:endParaRPr lang="en-US"/>
        </a:p>
      </dgm:t>
    </dgm:pt>
    <dgm:pt modelId="{3B114536-CC76-441C-9329-DF6B40F1CD4A}" type="pres">
      <dgm:prSet presAssocID="{4F90D65B-A3A2-4C70-9021-44CA8CC87094}" presName="txFour" presStyleLbl="node4" presStyleIdx="23" presStyleCnt="36">
        <dgm:presLayoutVars>
          <dgm:chPref val="3"/>
        </dgm:presLayoutVars>
      </dgm:prSet>
      <dgm:spPr/>
      <dgm:t>
        <a:bodyPr/>
        <a:lstStyle/>
        <a:p>
          <a:endParaRPr lang="en-US"/>
        </a:p>
      </dgm:t>
    </dgm:pt>
    <dgm:pt modelId="{B4A57E31-BD34-472E-B025-DC33E76B54DA}" type="pres">
      <dgm:prSet presAssocID="{4F90D65B-A3A2-4C70-9021-44CA8CC87094}" presName="horzFour" presStyleCnt="0"/>
      <dgm:spPr/>
      <dgm:t>
        <a:bodyPr/>
        <a:lstStyle/>
        <a:p>
          <a:endParaRPr lang="en-US"/>
        </a:p>
      </dgm:t>
    </dgm:pt>
    <dgm:pt modelId="{EFACCA8A-44FF-43D5-93E1-5117DFB25798}" type="pres">
      <dgm:prSet presAssocID="{989B8690-31D9-4DC1-869A-ED8D76868AEC}" presName="sibSpaceTwo" presStyleCnt="0"/>
      <dgm:spPr/>
      <dgm:t>
        <a:bodyPr/>
        <a:lstStyle/>
        <a:p>
          <a:endParaRPr lang="en-US"/>
        </a:p>
      </dgm:t>
    </dgm:pt>
    <dgm:pt modelId="{B294FC48-2BDB-4511-9A73-0865705EFF6B}" type="pres">
      <dgm:prSet presAssocID="{B8CCD69A-F096-42A4-960E-9A228B122CDA}" presName="vertTwo" presStyleCnt="0"/>
      <dgm:spPr/>
      <dgm:t>
        <a:bodyPr/>
        <a:lstStyle/>
        <a:p>
          <a:endParaRPr lang="en-US"/>
        </a:p>
      </dgm:t>
    </dgm:pt>
    <dgm:pt modelId="{EB241E2F-8C16-43D1-893C-B50AD28A22E7}" type="pres">
      <dgm:prSet presAssocID="{B8CCD69A-F096-42A4-960E-9A228B122CDA}" presName="txTwo" presStyleLbl="node2" presStyleIdx="2" presStyleCnt="3">
        <dgm:presLayoutVars>
          <dgm:chPref val="3"/>
        </dgm:presLayoutVars>
      </dgm:prSet>
      <dgm:spPr/>
      <dgm:t>
        <a:bodyPr/>
        <a:lstStyle/>
        <a:p>
          <a:endParaRPr lang="en-US"/>
        </a:p>
      </dgm:t>
    </dgm:pt>
    <dgm:pt modelId="{7AB5D296-8053-41B6-B0DC-B116CDB9AB1D}" type="pres">
      <dgm:prSet presAssocID="{B8CCD69A-F096-42A4-960E-9A228B122CDA}" presName="parTransTwo" presStyleCnt="0"/>
      <dgm:spPr/>
      <dgm:t>
        <a:bodyPr/>
        <a:lstStyle/>
        <a:p>
          <a:endParaRPr lang="en-US"/>
        </a:p>
      </dgm:t>
    </dgm:pt>
    <dgm:pt modelId="{23B6BB6D-A3E7-4890-9BA1-9B3511D1F019}" type="pres">
      <dgm:prSet presAssocID="{B8CCD69A-F096-42A4-960E-9A228B122CDA}" presName="horzTwo" presStyleCnt="0"/>
      <dgm:spPr/>
      <dgm:t>
        <a:bodyPr/>
        <a:lstStyle/>
        <a:p>
          <a:endParaRPr lang="en-US"/>
        </a:p>
      </dgm:t>
    </dgm:pt>
    <dgm:pt modelId="{4D821D44-98BB-4064-A2D5-9897847D6715}" type="pres">
      <dgm:prSet presAssocID="{702BCDF8-BE74-40ED-976F-60390A08A5F4}" presName="vertThree" presStyleCnt="0"/>
      <dgm:spPr/>
      <dgm:t>
        <a:bodyPr/>
        <a:lstStyle/>
        <a:p>
          <a:endParaRPr lang="en-US"/>
        </a:p>
      </dgm:t>
    </dgm:pt>
    <dgm:pt modelId="{407C1D4F-7A23-4D17-8055-47B55D8C4EFF}" type="pres">
      <dgm:prSet presAssocID="{702BCDF8-BE74-40ED-976F-60390A08A5F4}" presName="txThree" presStyleLbl="node3" presStyleIdx="6" presStyleCnt="9">
        <dgm:presLayoutVars>
          <dgm:chPref val="3"/>
        </dgm:presLayoutVars>
      </dgm:prSet>
      <dgm:spPr/>
      <dgm:t>
        <a:bodyPr/>
        <a:lstStyle/>
        <a:p>
          <a:endParaRPr lang="en-US"/>
        </a:p>
      </dgm:t>
    </dgm:pt>
    <dgm:pt modelId="{A0613AC7-4BE4-4D3D-8C8B-29EE2F67507C}" type="pres">
      <dgm:prSet presAssocID="{702BCDF8-BE74-40ED-976F-60390A08A5F4}" presName="parTransThree" presStyleCnt="0"/>
      <dgm:spPr/>
      <dgm:t>
        <a:bodyPr/>
        <a:lstStyle/>
        <a:p>
          <a:endParaRPr lang="en-US"/>
        </a:p>
      </dgm:t>
    </dgm:pt>
    <dgm:pt modelId="{17AF6BFF-29C2-40CC-8114-DA9A41DFE21C}" type="pres">
      <dgm:prSet presAssocID="{702BCDF8-BE74-40ED-976F-60390A08A5F4}" presName="horzThree" presStyleCnt="0"/>
      <dgm:spPr/>
      <dgm:t>
        <a:bodyPr/>
        <a:lstStyle/>
        <a:p>
          <a:endParaRPr lang="en-US"/>
        </a:p>
      </dgm:t>
    </dgm:pt>
    <dgm:pt modelId="{8F10EC07-07DE-490D-BB57-C656F690719E}" type="pres">
      <dgm:prSet presAssocID="{351AE4F2-A5EE-4DFF-8FC5-00E0730FA9A8}" presName="vertFour" presStyleCnt="0">
        <dgm:presLayoutVars>
          <dgm:chPref val="3"/>
        </dgm:presLayoutVars>
      </dgm:prSet>
      <dgm:spPr/>
      <dgm:t>
        <a:bodyPr/>
        <a:lstStyle/>
        <a:p>
          <a:endParaRPr lang="en-US"/>
        </a:p>
      </dgm:t>
    </dgm:pt>
    <dgm:pt modelId="{47F98CF6-269D-448A-A855-A060013AF725}" type="pres">
      <dgm:prSet presAssocID="{351AE4F2-A5EE-4DFF-8FC5-00E0730FA9A8}" presName="txFour" presStyleLbl="node4" presStyleIdx="24" presStyleCnt="36">
        <dgm:presLayoutVars>
          <dgm:chPref val="3"/>
        </dgm:presLayoutVars>
      </dgm:prSet>
      <dgm:spPr/>
      <dgm:t>
        <a:bodyPr/>
        <a:lstStyle/>
        <a:p>
          <a:endParaRPr lang="en-US"/>
        </a:p>
      </dgm:t>
    </dgm:pt>
    <dgm:pt modelId="{A537895F-7B5C-4DD3-B814-7EDE7AFAA6B9}" type="pres">
      <dgm:prSet presAssocID="{351AE4F2-A5EE-4DFF-8FC5-00E0730FA9A8}" presName="parTransFour" presStyleCnt="0"/>
      <dgm:spPr/>
      <dgm:t>
        <a:bodyPr/>
        <a:lstStyle/>
        <a:p>
          <a:endParaRPr lang="en-US"/>
        </a:p>
      </dgm:t>
    </dgm:pt>
    <dgm:pt modelId="{C91F455E-0959-4195-B7B4-D43272DCA495}" type="pres">
      <dgm:prSet presAssocID="{351AE4F2-A5EE-4DFF-8FC5-00E0730FA9A8}" presName="horzFour" presStyleCnt="0"/>
      <dgm:spPr/>
      <dgm:t>
        <a:bodyPr/>
        <a:lstStyle/>
        <a:p>
          <a:endParaRPr lang="en-US"/>
        </a:p>
      </dgm:t>
    </dgm:pt>
    <dgm:pt modelId="{366E5DE5-2DF5-4952-82FC-A394D97BD446}" type="pres">
      <dgm:prSet presAssocID="{857FE402-223B-4E07-AFA6-C314095ED166}" presName="vertFour" presStyleCnt="0">
        <dgm:presLayoutVars>
          <dgm:chPref val="3"/>
        </dgm:presLayoutVars>
      </dgm:prSet>
      <dgm:spPr/>
      <dgm:t>
        <a:bodyPr/>
        <a:lstStyle/>
        <a:p>
          <a:endParaRPr lang="en-US"/>
        </a:p>
      </dgm:t>
    </dgm:pt>
    <dgm:pt modelId="{EB68C5AF-DEBB-4EA1-80F6-6B19C42AF2C7}" type="pres">
      <dgm:prSet presAssocID="{857FE402-223B-4E07-AFA6-C314095ED166}" presName="txFour" presStyleLbl="node4" presStyleIdx="25" presStyleCnt="36">
        <dgm:presLayoutVars>
          <dgm:chPref val="3"/>
        </dgm:presLayoutVars>
      </dgm:prSet>
      <dgm:spPr/>
      <dgm:t>
        <a:bodyPr/>
        <a:lstStyle/>
        <a:p>
          <a:endParaRPr lang="en-US"/>
        </a:p>
      </dgm:t>
    </dgm:pt>
    <dgm:pt modelId="{488EF3D1-06DA-43FF-9D8B-57B7A22BB6C4}" type="pres">
      <dgm:prSet presAssocID="{857FE402-223B-4E07-AFA6-C314095ED166}" presName="parTransFour" presStyleCnt="0"/>
      <dgm:spPr/>
      <dgm:t>
        <a:bodyPr/>
        <a:lstStyle/>
        <a:p>
          <a:endParaRPr lang="en-US"/>
        </a:p>
      </dgm:t>
    </dgm:pt>
    <dgm:pt modelId="{363D8703-D433-4EB8-95C8-CDC6902E48F7}" type="pres">
      <dgm:prSet presAssocID="{857FE402-223B-4E07-AFA6-C314095ED166}" presName="horzFour" presStyleCnt="0"/>
      <dgm:spPr/>
      <dgm:t>
        <a:bodyPr/>
        <a:lstStyle/>
        <a:p>
          <a:endParaRPr lang="en-US"/>
        </a:p>
      </dgm:t>
    </dgm:pt>
    <dgm:pt modelId="{DC97CA5C-703D-4B9E-A7CC-2BE0631AF3A8}" type="pres">
      <dgm:prSet presAssocID="{7BFE42A3-073E-4B09-B313-308E63570A0E}" presName="vertFour" presStyleCnt="0">
        <dgm:presLayoutVars>
          <dgm:chPref val="3"/>
        </dgm:presLayoutVars>
      </dgm:prSet>
      <dgm:spPr/>
      <dgm:t>
        <a:bodyPr/>
        <a:lstStyle/>
        <a:p>
          <a:endParaRPr lang="en-US"/>
        </a:p>
      </dgm:t>
    </dgm:pt>
    <dgm:pt modelId="{5C3F918D-D12B-4EA1-BAF1-3484657C8C94}" type="pres">
      <dgm:prSet presAssocID="{7BFE42A3-073E-4B09-B313-308E63570A0E}" presName="txFour" presStyleLbl="node4" presStyleIdx="26" presStyleCnt="36">
        <dgm:presLayoutVars>
          <dgm:chPref val="3"/>
        </dgm:presLayoutVars>
      </dgm:prSet>
      <dgm:spPr/>
      <dgm:t>
        <a:bodyPr/>
        <a:lstStyle/>
        <a:p>
          <a:endParaRPr lang="en-US"/>
        </a:p>
      </dgm:t>
    </dgm:pt>
    <dgm:pt modelId="{EE3AB4F1-58CB-4AD5-939C-403906C6E98E}" type="pres">
      <dgm:prSet presAssocID="{7BFE42A3-073E-4B09-B313-308E63570A0E}" presName="parTransFour" presStyleCnt="0"/>
      <dgm:spPr/>
      <dgm:t>
        <a:bodyPr/>
        <a:lstStyle/>
        <a:p>
          <a:endParaRPr lang="en-US"/>
        </a:p>
      </dgm:t>
    </dgm:pt>
    <dgm:pt modelId="{D83D1119-C592-4FE7-BBF7-C15B8E2A3639}" type="pres">
      <dgm:prSet presAssocID="{7BFE42A3-073E-4B09-B313-308E63570A0E}" presName="horzFour" presStyleCnt="0"/>
      <dgm:spPr/>
      <dgm:t>
        <a:bodyPr/>
        <a:lstStyle/>
        <a:p>
          <a:endParaRPr lang="en-US"/>
        </a:p>
      </dgm:t>
    </dgm:pt>
    <dgm:pt modelId="{E3499930-B39C-430A-977B-4A78E08BB79D}" type="pres">
      <dgm:prSet presAssocID="{A9B13C01-CF1F-46A9-8871-0B039C2A8763}" presName="vertFour" presStyleCnt="0">
        <dgm:presLayoutVars>
          <dgm:chPref val="3"/>
        </dgm:presLayoutVars>
      </dgm:prSet>
      <dgm:spPr/>
      <dgm:t>
        <a:bodyPr/>
        <a:lstStyle/>
        <a:p>
          <a:endParaRPr lang="en-US"/>
        </a:p>
      </dgm:t>
    </dgm:pt>
    <dgm:pt modelId="{88D4C296-AE92-4AC4-976A-B0BDA166FFCB}" type="pres">
      <dgm:prSet presAssocID="{A9B13C01-CF1F-46A9-8871-0B039C2A8763}" presName="txFour" presStyleLbl="node4" presStyleIdx="27" presStyleCnt="36">
        <dgm:presLayoutVars>
          <dgm:chPref val="3"/>
        </dgm:presLayoutVars>
      </dgm:prSet>
      <dgm:spPr/>
      <dgm:t>
        <a:bodyPr/>
        <a:lstStyle/>
        <a:p>
          <a:endParaRPr lang="en-US"/>
        </a:p>
      </dgm:t>
    </dgm:pt>
    <dgm:pt modelId="{DA7A03B6-A825-4BD0-AECA-7E2A203651DA}" type="pres">
      <dgm:prSet presAssocID="{A9B13C01-CF1F-46A9-8871-0B039C2A8763}" presName="horzFour" presStyleCnt="0"/>
      <dgm:spPr/>
      <dgm:t>
        <a:bodyPr/>
        <a:lstStyle/>
        <a:p>
          <a:endParaRPr lang="en-US"/>
        </a:p>
      </dgm:t>
    </dgm:pt>
    <dgm:pt modelId="{E9247539-1AE3-4BB0-AD18-5313F61D5EBB}" type="pres">
      <dgm:prSet presAssocID="{BD86A62B-E484-40C7-B1AF-89D5D602E3D0}" presName="sibSpaceThree" presStyleCnt="0"/>
      <dgm:spPr/>
      <dgm:t>
        <a:bodyPr/>
        <a:lstStyle/>
        <a:p>
          <a:endParaRPr lang="en-US"/>
        </a:p>
      </dgm:t>
    </dgm:pt>
    <dgm:pt modelId="{80AC0B56-89DD-4091-8B4A-ECA9E27A0EC1}" type="pres">
      <dgm:prSet presAssocID="{A6217104-6785-4F37-A683-C43C4F7EE169}" presName="vertThree" presStyleCnt="0"/>
      <dgm:spPr/>
      <dgm:t>
        <a:bodyPr/>
        <a:lstStyle/>
        <a:p>
          <a:endParaRPr lang="en-US"/>
        </a:p>
      </dgm:t>
    </dgm:pt>
    <dgm:pt modelId="{1F0695C1-A195-4296-8D96-5EA3097B1E67}" type="pres">
      <dgm:prSet presAssocID="{A6217104-6785-4F37-A683-C43C4F7EE169}" presName="txThree" presStyleLbl="node3" presStyleIdx="7" presStyleCnt="9">
        <dgm:presLayoutVars>
          <dgm:chPref val="3"/>
        </dgm:presLayoutVars>
      </dgm:prSet>
      <dgm:spPr/>
      <dgm:t>
        <a:bodyPr/>
        <a:lstStyle/>
        <a:p>
          <a:endParaRPr lang="en-US"/>
        </a:p>
      </dgm:t>
    </dgm:pt>
    <dgm:pt modelId="{A1A35EF3-5FF6-43E8-B60F-1A541AB35685}" type="pres">
      <dgm:prSet presAssocID="{A6217104-6785-4F37-A683-C43C4F7EE169}" presName="parTransThree" presStyleCnt="0"/>
      <dgm:spPr/>
      <dgm:t>
        <a:bodyPr/>
        <a:lstStyle/>
        <a:p>
          <a:endParaRPr lang="en-US"/>
        </a:p>
      </dgm:t>
    </dgm:pt>
    <dgm:pt modelId="{90CF0868-F13B-4822-811C-5D3C32F264F4}" type="pres">
      <dgm:prSet presAssocID="{A6217104-6785-4F37-A683-C43C4F7EE169}" presName="horzThree" presStyleCnt="0"/>
      <dgm:spPr/>
      <dgm:t>
        <a:bodyPr/>
        <a:lstStyle/>
        <a:p>
          <a:endParaRPr lang="en-US"/>
        </a:p>
      </dgm:t>
    </dgm:pt>
    <dgm:pt modelId="{999AD452-E5CB-4C01-AD89-70E91C1F1DD5}" type="pres">
      <dgm:prSet presAssocID="{0332F38A-2577-4EDC-A829-6780943FE437}" presName="vertFour" presStyleCnt="0">
        <dgm:presLayoutVars>
          <dgm:chPref val="3"/>
        </dgm:presLayoutVars>
      </dgm:prSet>
      <dgm:spPr/>
      <dgm:t>
        <a:bodyPr/>
        <a:lstStyle/>
        <a:p>
          <a:endParaRPr lang="en-US"/>
        </a:p>
      </dgm:t>
    </dgm:pt>
    <dgm:pt modelId="{8F24B922-D0E2-4616-A03A-B38F90400148}" type="pres">
      <dgm:prSet presAssocID="{0332F38A-2577-4EDC-A829-6780943FE437}" presName="txFour" presStyleLbl="node4" presStyleIdx="28" presStyleCnt="36">
        <dgm:presLayoutVars>
          <dgm:chPref val="3"/>
        </dgm:presLayoutVars>
      </dgm:prSet>
      <dgm:spPr/>
      <dgm:t>
        <a:bodyPr/>
        <a:lstStyle/>
        <a:p>
          <a:endParaRPr lang="en-US"/>
        </a:p>
      </dgm:t>
    </dgm:pt>
    <dgm:pt modelId="{ABBE8B09-A38F-49D0-BD2F-EB2A609E969A}" type="pres">
      <dgm:prSet presAssocID="{0332F38A-2577-4EDC-A829-6780943FE437}" presName="parTransFour" presStyleCnt="0"/>
      <dgm:spPr/>
      <dgm:t>
        <a:bodyPr/>
        <a:lstStyle/>
        <a:p>
          <a:endParaRPr lang="en-US"/>
        </a:p>
      </dgm:t>
    </dgm:pt>
    <dgm:pt modelId="{8CD69797-B266-488B-AD28-6915F81AAF2F}" type="pres">
      <dgm:prSet presAssocID="{0332F38A-2577-4EDC-A829-6780943FE437}" presName="horzFour" presStyleCnt="0"/>
      <dgm:spPr/>
      <dgm:t>
        <a:bodyPr/>
        <a:lstStyle/>
        <a:p>
          <a:endParaRPr lang="en-US"/>
        </a:p>
      </dgm:t>
    </dgm:pt>
    <dgm:pt modelId="{B8EA2C7D-68D9-417B-B76A-BE02DC1706DA}" type="pres">
      <dgm:prSet presAssocID="{80E31743-1282-4112-94AE-E09A9122DE76}" presName="vertFour" presStyleCnt="0">
        <dgm:presLayoutVars>
          <dgm:chPref val="3"/>
        </dgm:presLayoutVars>
      </dgm:prSet>
      <dgm:spPr/>
      <dgm:t>
        <a:bodyPr/>
        <a:lstStyle/>
        <a:p>
          <a:endParaRPr lang="en-US"/>
        </a:p>
      </dgm:t>
    </dgm:pt>
    <dgm:pt modelId="{2165F725-823B-4EAD-B4A1-0564C155179F}" type="pres">
      <dgm:prSet presAssocID="{80E31743-1282-4112-94AE-E09A9122DE76}" presName="txFour" presStyleLbl="node4" presStyleIdx="29" presStyleCnt="36">
        <dgm:presLayoutVars>
          <dgm:chPref val="3"/>
        </dgm:presLayoutVars>
      </dgm:prSet>
      <dgm:spPr/>
      <dgm:t>
        <a:bodyPr/>
        <a:lstStyle/>
        <a:p>
          <a:endParaRPr lang="en-US"/>
        </a:p>
      </dgm:t>
    </dgm:pt>
    <dgm:pt modelId="{BEE8FC17-B5CE-4580-B240-EC7C54465BD7}" type="pres">
      <dgm:prSet presAssocID="{80E31743-1282-4112-94AE-E09A9122DE76}" presName="parTransFour" presStyleCnt="0"/>
      <dgm:spPr/>
      <dgm:t>
        <a:bodyPr/>
        <a:lstStyle/>
        <a:p>
          <a:endParaRPr lang="en-US"/>
        </a:p>
      </dgm:t>
    </dgm:pt>
    <dgm:pt modelId="{1E4C0035-5E8D-49F5-B9F1-342D76E281C4}" type="pres">
      <dgm:prSet presAssocID="{80E31743-1282-4112-94AE-E09A9122DE76}" presName="horzFour" presStyleCnt="0"/>
      <dgm:spPr/>
      <dgm:t>
        <a:bodyPr/>
        <a:lstStyle/>
        <a:p>
          <a:endParaRPr lang="en-US"/>
        </a:p>
      </dgm:t>
    </dgm:pt>
    <dgm:pt modelId="{0260E30D-3F5C-4B76-8307-94BB6B316103}" type="pres">
      <dgm:prSet presAssocID="{DB3CB6B8-DE30-498A-B95E-F93E219C76C6}" presName="vertFour" presStyleCnt="0">
        <dgm:presLayoutVars>
          <dgm:chPref val="3"/>
        </dgm:presLayoutVars>
      </dgm:prSet>
      <dgm:spPr/>
      <dgm:t>
        <a:bodyPr/>
        <a:lstStyle/>
        <a:p>
          <a:endParaRPr lang="en-US"/>
        </a:p>
      </dgm:t>
    </dgm:pt>
    <dgm:pt modelId="{CFB6B2C8-63A2-4294-A252-815C56EC6933}" type="pres">
      <dgm:prSet presAssocID="{DB3CB6B8-DE30-498A-B95E-F93E219C76C6}" presName="txFour" presStyleLbl="node4" presStyleIdx="30" presStyleCnt="36">
        <dgm:presLayoutVars>
          <dgm:chPref val="3"/>
        </dgm:presLayoutVars>
      </dgm:prSet>
      <dgm:spPr/>
      <dgm:t>
        <a:bodyPr/>
        <a:lstStyle/>
        <a:p>
          <a:endParaRPr lang="en-US"/>
        </a:p>
      </dgm:t>
    </dgm:pt>
    <dgm:pt modelId="{CE1EB302-EC70-4221-BF19-2A19F27ADC8E}" type="pres">
      <dgm:prSet presAssocID="{DB3CB6B8-DE30-498A-B95E-F93E219C76C6}" presName="parTransFour" presStyleCnt="0"/>
      <dgm:spPr/>
      <dgm:t>
        <a:bodyPr/>
        <a:lstStyle/>
        <a:p>
          <a:endParaRPr lang="en-US"/>
        </a:p>
      </dgm:t>
    </dgm:pt>
    <dgm:pt modelId="{6D54C9A3-AD3E-4D27-9AEF-0FE4586B8F6F}" type="pres">
      <dgm:prSet presAssocID="{DB3CB6B8-DE30-498A-B95E-F93E219C76C6}" presName="horzFour" presStyleCnt="0"/>
      <dgm:spPr/>
      <dgm:t>
        <a:bodyPr/>
        <a:lstStyle/>
        <a:p>
          <a:endParaRPr lang="en-US"/>
        </a:p>
      </dgm:t>
    </dgm:pt>
    <dgm:pt modelId="{C6226405-C5CD-46D6-AECA-B382A1C137EC}" type="pres">
      <dgm:prSet presAssocID="{F9911D5A-8AB3-4A6F-A983-F33F5BC3CCF1}" presName="vertFour" presStyleCnt="0">
        <dgm:presLayoutVars>
          <dgm:chPref val="3"/>
        </dgm:presLayoutVars>
      </dgm:prSet>
      <dgm:spPr/>
      <dgm:t>
        <a:bodyPr/>
        <a:lstStyle/>
        <a:p>
          <a:endParaRPr lang="en-US"/>
        </a:p>
      </dgm:t>
    </dgm:pt>
    <dgm:pt modelId="{AA4CD066-07AC-4287-84EF-C4B554F45E1F}" type="pres">
      <dgm:prSet presAssocID="{F9911D5A-8AB3-4A6F-A983-F33F5BC3CCF1}" presName="txFour" presStyleLbl="node4" presStyleIdx="31" presStyleCnt="36">
        <dgm:presLayoutVars>
          <dgm:chPref val="3"/>
        </dgm:presLayoutVars>
      </dgm:prSet>
      <dgm:spPr/>
      <dgm:t>
        <a:bodyPr/>
        <a:lstStyle/>
        <a:p>
          <a:endParaRPr lang="en-US"/>
        </a:p>
      </dgm:t>
    </dgm:pt>
    <dgm:pt modelId="{2A010CCC-A76E-47E1-ABB8-9EAB5FB732EE}" type="pres">
      <dgm:prSet presAssocID="{F9911D5A-8AB3-4A6F-A983-F33F5BC3CCF1}" presName="horzFour" presStyleCnt="0"/>
      <dgm:spPr/>
      <dgm:t>
        <a:bodyPr/>
        <a:lstStyle/>
        <a:p>
          <a:endParaRPr lang="en-US"/>
        </a:p>
      </dgm:t>
    </dgm:pt>
    <dgm:pt modelId="{E4CAD4A4-C7DC-4CCE-8448-C56E563AAB1F}" type="pres">
      <dgm:prSet presAssocID="{1C68E5F5-5962-47F7-B454-3DEA1626F793}" presName="sibSpaceThree" presStyleCnt="0"/>
      <dgm:spPr/>
      <dgm:t>
        <a:bodyPr/>
        <a:lstStyle/>
        <a:p>
          <a:endParaRPr lang="en-US"/>
        </a:p>
      </dgm:t>
    </dgm:pt>
    <dgm:pt modelId="{56638AF4-CC47-44DE-AEBB-29DE32EA9A7A}" type="pres">
      <dgm:prSet presAssocID="{432D9492-4493-4C04-B884-84E2916EE4D8}" presName="vertThree" presStyleCnt="0"/>
      <dgm:spPr/>
      <dgm:t>
        <a:bodyPr/>
        <a:lstStyle/>
        <a:p>
          <a:endParaRPr lang="en-US"/>
        </a:p>
      </dgm:t>
    </dgm:pt>
    <dgm:pt modelId="{A3C19177-22FB-42A1-A65C-FB653A4B980C}" type="pres">
      <dgm:prSet presAssocID="{432D9492-4493-4C04-B884-84E2916EE4D8}" presName="txThree" presStyleLbl="node3" presStyleIdx="8" presStyleCnt="9">
        <dgm:presLayoutVars>
          <dgm:chPref val="3"/>
        </dgm:presLayoutVars>
      </dgm:prSet>
      <dgm:spPr/>
      <dgm:t>
        <a:bodyPr/>
        <a:lstStyle/>
        <a:p>
          <a:endParaRPr lang="en-US"/>
        </a:p>
      </dgm:t>
    </dgm:pt>
    <dgm:pt modelId="{74B6B228-8BCD-4738-8F4F-220F807C333A}" type="pres">
      <dgm:prSet presAssocID="{432D9492-4493-4C04-B884-84E2916EE4D8}" presName="parTransThree" presStyleCnt="0"/>
      <dgm:spPr/>
      <dgm:t>
        <a:bodyPr/>
        <a:lstStyle/>
        <a:p>
          <a:endParaRPr lang="en-US"/>
        </a:p>
      </dgm:t>
    </dgm:pt>
    <dgm:pt modelId="{46AF09E6-2FEC-47A0-8CA2-6B8E5284C2B8}" type="pres">
      <dgm:prSet presAssocID="{432D9492-4493-4C04-B884-84E2916EE4D8}" presName="horzThree" presStyleCnt="0"/>
      <dgm:spPr/>
      <dgm:t>
        <a:bodyPr/>
        <a:lstStyle/>
        <a:p>
          <a:endParaRPr lang="en-US"/>
        </a:p>
      </dgm:t>
    </dgm:pt>
    <dgm:pt modelId="{3A865450-8CE7-4B9D-AD8B-C28C7C98927E}" type="pres">
      <dgm:prSet presAssocID="{408E4520-C916-4C21-A27D-B5ECA0657229}" presName="vertFour" presStyleCnt="0">
        <dgm:presLayoutVars>
          <dgm:chPref val="3"/>
        </dgm:presLayoutVars>
      </dgm:prSet>
      <dgm:spPr/>
      <dgm:t>
        <a:bodyPr/>
        <a:lstStyle/>
        <a:p>
          <a:endParaRPr lang="en-US"/>
        </a:p>
      </dgm:t>
    </dgm:pt>
    <dgm:pt modelId="{F95486B1-A029-479D-827B-1A27C11E03D8}" type="pres">
      <dgm:prSet presAssocID="{408E4520-C916-4C21-A27D-B5ECA0657229}" presName="txFour" presStyleLbl="node4" presStyleIdx="32" presStyleCnt="36">
        <dgm:presLayoutVars>
          <dgm:chPref val="3"/>
        </dgm:presLayoutVars>
      </dgm:prSet>
      <dgm:spPr/>
      <dgm:t>
        <a:bodyPr/>
        <a:lstStyle/>
        <a:p>
          <a:endParaRPr lang="en-US"/>
        </a:p>
      </dgm:t>
    </dgm:pt>
    <dgm:pt modelId="{E38BAE8E-3E1C-4CF5-823C-56748AD96792}" type="pres">
      <dgm:prSet presAssocID="{408E4520-C916-4C21-A27D-B5ECA0657229}" presName="parTransFour" presStyleCnt="0"/>
      <dgm:spPr/>
      <dgm:t>
        <a:bodyPr/>
        <a:lstStyle/>
        <a:p>
          <a:endParaRPr lang="en-US"/>
        </a:p>
      </dgm:t>
    </dgm:pt>
    <dgm:pt modelId="{2B58F3D6-540E-4E6E-AE03-AF79149D0382}" type="pres">
      <dgm:prSet presAssocID="{408E4520-C916-4C21-A27D-B5ECA0657229}" presName="horzFour" presStyleCnt="0"/>
      <dgm:spPr/>
      <dgm:t>
        <a:bodyPr/>
        <a:lstStyle/>
        <a:p>
          <a:endParaRPr lang="en-US"/>
        </a:p>
      </dgm:t>
    </dgm:pt>
    <dgm:pt modelId="{A715BBB4-A06C-407C-99F0-9CAF28BA8CF5}" type="pres">
      <dgm:prSet presAssocID="{F9952350-6D57-47CF-A99F-43A6C73E441D}" presName="vertFour" presStyleCnt="0">
        <dgm:presLayoutVars>
          <dgm:chPref val="3"/>
        </dgm:presLayoutVars>
      </dgm:prSet>
      <dgm:spPr/>
      <dgm:t>
        <a:bodyPr/>
        <a:lstStyle/>
        <a:p>
          <a:endParaRPr lang="en-US"/>
        </a:p>
      </dgm:t>
    </dgm:pt>
    <dgm:pt modelId="{FCD8CB94-F8CD-44CC-B58C-6CAFF4AAE501}" type="pres">
      <dgm:prSet presAssocID="{F9952350-6D57-47CF-A99F-43A6C73E441D}" presName="txFour" presStyleLbl="node4" presStyleIdx="33" presStyleCnt="36">
        <dgm:presLayoutVars>
          <dgm:chPref val="3"/>
        </dgm:presLayoutVars>
      </dgm:prSet>
      <dgm:spPr/>
      <dgm:t>
        <a:bodyPr/>
        <a:lstStyle/>
        <a:p>
          <a:endParaRPr lang="en-US"/>
        </a:p>
      </dgm:t>
    </dgm:pt>
    <dgm:pt modelId="{01EE05A1-95CA-43D1-BDA5-186EFAC3BB1E}" type="pres">
      <dgm:prSet presAssocID="{F9952350-6D57-47CF-A99F-43A6C73E441D}" presName="parTransFour" presStyleCnt="0"/>
      <dgm:spPr/>
      <dgm:t>
        <a:bodyPr/>
        <a:lstStyle/>
        <a:p>
          <a:endParaRPr lang="en-US"/>
        </a:p>
      </dgm:t>
    </dgm:pt>
    <dgm:pt modelId="{75CD89A2-B57C-45C0-8DB1-6DFBABA42AA5}" type="pres">
      <dgm:prSet presAssocID="{F9952350-6D57-47CF-A99F-43A6C73E441D}" presName="horzFour" presStyleCnt="0"/>
      <dgm:spPr/>
      <dgm:t>
        <a:bodyPr/>
        <a:lstStyle/>
        <a:p>
          <a:endParaRPr lang="en-US"/>
        </a:p>
      </dgm:t>
    </dgm:pt>
    <dgm:pt modelId="{46828223-BC4C-4BC5-AE47-51345CE0ED11}" type="pres">
      <dgm:prSet presAssocID="{C1A738D8-BD9F-4877-B8B6-05FE713DB206}" presName="vertFour" presStyleCnt="0">
        <dgm:presLayoutVars>
          <dgm:chPref val="3"/>
        </dgm:presLayoutVars>
      </dgm:prSet>
      <dgm:spPr/>
      <dgm:t>
        <a:bodyPr/>
        <a:lstStyle/>
        <a:p>
          <a:endParaRPr lang="en-US"/>
        </a:p>
      </dgm:t>
    </dgm:pt>
    <dgm:pt modelId="{BC8C9443-9298-454B-929A-4BBA1A5C8ED8}" type="pres">
      <dgm:prSet presAssocID="{C1A738D8-BD9F-4877-B8B6-05FE713DB206}" presName="txFour" presStyleLbl="node4" presStyleIdx="34" presStyleCnt="36">
        <dgm:presLayoutVars>
          <dgm:chPref val="3"/>
        </dgm:presLayoutVars>
      </dgm:prSet>
      <dgm:spPr/>
      <dgm:t>
        <a:bodyPr/>
        <a:lstStyle/>
        <a:p>
          <a:endParaRPr lang="en-US"/>
        </a:p>
      </dgm:t>
    </dgm:pt>
    <dgm:pt modelId="{72E0DCBA-4A6D-48D3-8590-379108B04924}" type="pres">
      <dgm:prSet presAssocID="{C1A738D8-BD9F-4877-B8B6-05FE713DB206}" presName="parTransFour" presStyleCnt="0"/>
      <dgm:spPr/>
      <dgm:t>
        <a:bodyPr/>
        <a:lstStyle/>
        <a:p>
          <a:endParaRPr lang="en-US"/>
        </a:p>
      </dgm:t>
    </dgm:pt>
    <dgm:pt modelId="{CDACE9AD-2D2E-446C-83ED-A6B325A45C3C}" type="pres">
      <dgm:prSet presAssocID="{C1A738D8-BD9F-4877-B8B6-05FE713DB206}" presName="horzFour" presStyleCnt="0"/>
      <dgm:spPr/>
      <dgm:t>
        <a:bodyPr/>
        <a:lstStyle/>
        <a:p>
          <a:endParaRPr lang="en-US"/>
        </a:p>
      </dgm:t>
    </dgm:pt>
    <dgm:pt modelId="{26F7BC03-6B52-4AF4-8F01-A85EF9C3EA8F}" type="pres">
      <dgm:prSet presAssocID="{70B3240F-1B2D-4479-B1E5-1C97A58419F6}" presName="vertFour" presStyleCnt="0">
        <dgm:presLayoutVars>
          <dgm:chPref val="3"/>
        </dgm:presLayoutVars>
      </dgm:prSet>
      <dgm:spPr/>
      <dgm:t>
        <a:bodyPr/>
        <a:lstStyle/>
        <a:p>
          <a:endParaRPr lang="en-US"/>
        </a:p>
      </dgm:t>
    </dgm:pt>
    <dgm:pt modelId="{99F0A209-308E-447E-B8F3-BA0F1EBE08AE}" type="pres">
      <dgm:prSet presAssocID="{70B3240F-1B2D-4479-B1E5-1C97A58419F6}" presName="txFour" presStyleLbl="node4" presStyleIdx="35" presStyleCnt="36">
        <dgm:presLayoutVars>
          <dgm:chPref val="3"/>
        </dgm:presLayoutVars>
      </dgm:prSet>
      <dgm:spPr/>
      <dgm:t>
        <a:bodyPr/>
        <a:lstStyle/>
        <a:p>
          <a:endParaRPr lang="en-US"/>
        </a:p>
      </dgm:t>
    </dgm:pt>
    <dgm:pt modelId="{253EC368-BF9D-46E8-A138-17574B3B2831}" type="pres">
      <dgm:prSet presAssocID="{70B3240F-1B2D-4479-B1E5-1C97A58419F6}" presName="horzFour" presStyleCnt="0"/>
      <dgm:spPr/>
      <dgm:t>
        <a:bodyPr/>
        <a:lstStyle/>
        <a:p>
          <a:endParaRPr lang="en-US"/>
        </a:p>
      </dgm:t>
    </dgm:pt>
  </dgm:ptLst>
  <dgm:cxnLst>
    <dgm:cxn modelId="{2062A454-8C21-408C-B55D-2A735237043F}" srcId="{0332F38A-2577-4EDC-A829-6780943FE437}" destId="{80E31743-1282-4112-94AE-E09A9122DE76}" srcOrd="0" destOrd="0" parTransId="{8AB60C67-9562-453F-AE03-DB908696C698}" sibTransId="{DB0E96A7-9F30-4A4B-AD57-707780448284}"/>
    <dgm:cxn modelId="{FEF16A7E-666C-475F-B31C-54D07B64FCB2}" srcId="{BE79959C-7A77-49E9-A870-B0A2A2BE6190}" destId="{A4736735-50A2-4AB6-AD9B-EF3021DDE972}" srcOrd="0" destOrd="0" parTransId="{BB428942-756A-4859-AD0F-4DDC8D9A8544}" sibTransId="{76FB3396-99F1-4385-AF46-A6A668B4D520}"/>
    <dgm:cxn modelId="{A101D18D-AC24-4BD5-92EA-99EE4321F44D}" srcId="{D6DC537B-19F4-4F99-9297-E0866454C42E}" destId="{75F374ED-0D66-44CC-9139-F37D6850B36D}" srcOrd="0" destOrd="0" parTransId="{9BA38740-FE10-483F-A30B-BAD0075B23CC}" sibTransId="{A839DE42-46E6-4392-BB87-9F807DC5DC32}"/>
    <dgm:cxn modelId="{0D318D83-FD63-414B-8838-D4657899A5C2}" srcId="{B8CCD69A-F096-42A4-960E-9A228B122CDA}" destId="{A6217104-6785-4F37-A683-C43C4F7EE169}" srcOrd="1" destOrd="0" parTransId="{09AB74B3-4105-4611-91AC-33821603D4F5}" sibTransId="{1C68E5F5-5962-47F7-B454-3DEA1626F793}"/>
    <dgm:cxn modelId="{3AC1065E-F02C-4F40-B12E-9CB8AAC492C0}" srcId="{BB7C11ED-CCAA-4288-97F2-82C7F0BDF2C8}" destId="{847C50C6-9303-4B1A-AC23-2552C2FB69DF}" srcOrd="0" destOrd="0" parTransId="{B0A82347-A9FB-45D5-A28E-A3C06C905726}" sibTransId="{A03DDF1E-8247-4682-A5F3-BDFCAC8A76E1}"/>
    <dgm:cxn modelId="{19FAA1EB-E3E5-41AA-B1B0-439431C8B7F7}" srcId="{B8CCD69A-F096-42A4-960E-9A228B122CDA}" destId="{702BCDF8-BE74-40ED-976F-60390A08A5F4}" srcOrd="0" destOrd="0" parTransId="{81FCFAE5-0614-4138-AD43-9BC2182BFA4A}" sibTransId="{BD86A62B-E484-40C7-B1AF-89D5D602E3D0}"/>
    <dgm:cxn modelId="{7DE441B2-0BC3-4F43-A078-BC2ECD1D6DF2}" type="presOf" srcId="{D2CD00B2-59FB-49E4-B90C-B02651B26FB7}" destId="{AC349C63-3B49-4869-A27F-99667344F207}" srcOrd="0" destOrd="0" presId="urn:microsoft.com/office/officeart/2005/8/layout/hierarchy4"/>
    <dgm:cxn modelId="{7CBACC50-90A5-4922-BCF8-5B82ED242368}" type="presOf" srcId="{847C50C6-9303-4B1A-AC23-2552C2FB69DF}" destId="{7FE7B871-4F2A-4D43-8372-6068342091C0}" srcOrd="0" destOrd="0" presId="urn:microsoft.com/office/officeart/2005/8/layout/hierarchy4"/>
    <dgm:cxn modelId="{B25DE76D-0E55-45C1-BD09-884DA17A4E18}" type="presOf" srcId="{FE6AE20E-ED88-455D-80BB-FCB14CB11F3F}" destId="{DD97161C-B59B-436D-A580-11D17D193321}" srcOrd="0" destOrd="0" presId="urn:microsoft.com/office/officeart/2005/8/layout/hierarchy4"/>
    <dgm:cxn modelId="{A1511433-BBC5-4CB1-AE2F-3B80FC65E8CD}" srcId="{7CB47C39-ECD3-4498-AFA4-D0A690BB3FD7}" destId="{41AC6E2C-3790-4958-AE27-2E8FD87F1937}" srcOrd="0" destOrd="0" parTransId="{698AD036-1FD0-4372-B8B6-7C899A08764B}" sibTransId="{3367D0EA-4260-4308-90BA-30E6A019B0AC}"/>
    <dgm:cxn modelId="{618F7AD7-EFD5-410A-9D26-7DB0CEDBE911}" srcId="{835648DB-C838-4D68-8D87-F995D390BE2C}" destId="{39743647-9674-403A-B7D0-4886DCC0B704}" srcOrd="0" destOrd="0" parTransId="{4ABB5D3B-976E-46D4-AB7C-4290F35957DD}" sibTransId="{6D2B9FD9-BC11-4A51-84DF-42090B321661}"/>
    <dgm:cxn modelId="{A47489AE-3C7D-45A1-9108-B47A897C29F4}" srcId="{7DC94B33-0AA2-4621-8C4A-0E5B9A59EF68}" destId="{95AF6B91-58DB-453A-B00E-FEAE7A30F785}" srcOrd="2" destOrd="0" parTransId="{2A230826-D6FB-41B6-877F-5696A536294B}" sibTransId="{1F6CBF1A-5191-4C62-8E39-2F5A41BB0F16}"/>
    <dgm:cxn modelId="{E808662B-F013-45F2-AAB6-FE84261EF3A1}" srcId="{A4736735-50A2-4AB6-AD9B-EF3021DDE972}" destId="{D2CD00B2-59FB-49E4-B90C-B02651B26FB7}" srcOrd="0" destOrd="0" parTransId="{769C1AFE-A74B-432F-AE4E-6CD4B25228F4}" sibTransId="{33402F71-ED99-4384-9C98-9167902D544F}"/>
    <dgm:cxn modelId="{843347E9-3FF0-4FAE-944F-356A4D2E941D}" srcId="{7DC94B33-0AA2-4621-8C4A-0E5B9A59EF68}" destId="{F9D30D4A-8B32-48D7-BA73-060152565B0E}" srcOrd="0" destOrd="0" parTransId="{12E211A8-6A5D-4A13-A894-FA9D10E9F027}" sibTransId="{65F23940-EB9B-499A-BA8D-45210EE7365D}"/>
    <dgm:cxn modelId="{84EDB9DA-8E30-4AFE-8E6F-788132E031DC}" type="presOf" srcId="{432D9492-4493-4C04-B884-84E2916EE4D8}" destId="{A3C19177-22FB-42A1-A65C-FB653A4B980C}" srcOrd="0" destOrd="0" presId="urn:microsoft.com/office/officeart/2005/8/layout/hierarchy4"/>
    <dgm:cxn modelId="{27F9ABEA-514E-470F-9CA7-0F42BC7443B7}" type="presOf" srcId="{F413D11F-5DA0-4C35-A7C4-3978D4ED27DC}" destId="{30E2A636-A447-41EF-9AC9-90A7EA5FFF42}" srcOrd="0" destOrd="0" presId="urn:microsoft.com/office/officeart/2005/8/layout/hierarchy4"/>
    <dgm:cxn modelId="{8160BFB6-7CBA-44D7-AE16-B59F922577C1}" type="presOf" srcId="{7CB47C39-ECD3-4498-AFA4-D0A690BB3FD7}" destId="{CA4277BD-15CD-40B7-AE91-DC1F7A028E35}" srcOrd="0" destOrd="0" presId="urn:microsoft.com/office/officeart/2005/8/layout/hierarchy4"/>
    <dgm:cxn modelId="{DDCC369C-5164-4764-879B-928AC0FC74C0}" type="presOf" srcId="{C1A738D8-BD9F-4877-B8B6-05FE713DB206}" destId="{BC8C9443-9298-454B-929A-4BBA1A5C8ED8}" srcOrd="0" destOrd="0" presId="urn:microsoft.com/office/officeart/2005/8/layout/hierarchy4"/>
    <dgm:cxn modelId="{9452F7B7-4514-47CD-B81A-F21923F5ADB3}" type="presOf" srcId="{0332F38A-2577-4EDC-A829-6780943FE437}" destId="{8F24B922-D0E2-4616-A03A-B38F90400148}" srcOrd="0" destOrd="0" presId="urn:microsoft.com/office/officeart/2005/8/layout/hierarchy4"/>
    <dgm:cxn modelId="{BEDFC3C7-AA6D-4946-A50B-0C73B6462661}" srcId="{F413D11F-5DA0-4C35-A7C4-3978D4ED27DC}" destId="{E4D09BB1-D3F6-450E-980C-226DDD93EBB7}" srcOrd="0" destOrd="0" parTransId="{1079E667-E571-4088-BB66-E10B7054BD26}" sibTransId="{C89CF373-C0FD-42AA-96EF-076D5400A746}"/>
    <dgm:cxn modelId="{F7599D79-BF88-40C4-97F3-23D9FDBAE099}" srcId="{DB3CB6B8-DE30-498A-B95E-F93E219C76C6}" destId="{F9911D5A-8AB3-4A6F-A983-F33F5BC3CCF1}" srcOrd="0" destOrd="0" parTransId="{2B0CDB57-51B5-4B49-A186-2B62ADD3E3E1}" sibTransId="{3283EDC5-F298-49E1-9FFA-6333AABDC6A9}"/>
    <dgm:cxn modelId="{450B745C-EE85-4851-82BB-25E437EA978B}" srcId="{F9952350-6D57-47CF-A99F-43A6C73E441D}" destId="{C1A738D8-BD9F-4877-B8B6-05FE713DB206}" srcOrd="0" destOrd="0" parTransId="{8C5A577C-B81C-4967-B86C-5D15B7B13B6F}" sibTransId="{B8997D00-4B66-4939-9A0E-36C80ABE101A}"/>
    <dgm:cxn modelId="{E457E038-2F5D-4241-84E9-AB1E9EF1B60D}" srcId="{F9D30D4A-8B32-48D7-BA73-060152565B0E}" destId="{A908A066-390C-49CE-982E-44F0C69E0710}" srcOrd="0" destOrd="0" parTransId="{6AF94F52-8B95-424E-BA95-F68F4C829F4B}" sibTransId="{FF9660CE-45AA-4874-91B1-29921C3CD400}"/>
    <dgm:cxn modelId="{497AB770-949F-4BDB-9E0E-A002984E8731}" srcId="{A908A066-390C-49CE-982E-44F0C69E0710}" destId="{FE6AE20E-ED88-455D-80BB-FCB14CB11F3F}" srcOrd="0" destOrd="0" parTransId="{AA6FAF29-0CA2-48D1-A12C-171416914A96}" sibTransId="{49EB8A9F-C784-4150-91DF-C1D8D74F9E95}"/>
    <dgm:cxn modelId="{3CFEFF79-6FAA-471A-8DB5-00EAD219A957}" srcId="{747DC414-0313-4FDB-90CC-86CF4A582E9D}" destId="{D6DC537B-19F4-4F99-9297-E0866454C42E}" srcOrd="0" destOrd="0" parTransId="{643C2350-28A1-438B-BE67-5C18763E9D0A}" sibTransId="{4EBCF6C7-120A-4DA1-BF11-BE6D2A75C664}"/>
    <dgm:cxn modelId="{0DF19478-744F-4E74-A491-9BF9620540A4}" type="presOf" srcId="{7BFE42A3-073E-4B09-B313-308E63570A0E}" destId="{5C3F918D-D12B-4EA1-BAF1-3484657C8C94}" srcOrd="0" destOrd="0" presId="urn:microsoft.com/office/officeart/2005/8/layout/hierarchy4"/>
    <dgm:cxn modelId="{CD7D771C-9B3B-4005-9A25-E5C60D1057E0}" srcId="{39743647-9674-403A-B7D0-4886DCC0B704}" destId="{E2DF20CE-DF38-4B9F-B18B-26871B80C221}" srcOrd="0" destOrd="0" parTransId="{33F0BB9F-5843-43BF-A5A3-ACA86E3D2ED4}" sibTransId="{331CC792-FC14-4259-A0FE-6446550ECC7E}"/>
    <dgm:cxn modelId="{2E03F4F1-485E-41A4-8808-BE3051A59830}" srcId="{E2DF20CE-DF38-4B9F-B18B-26871B80C221}" destId="{579275C3-9202-44F7-8084-0E83EC061D4A}" srcOrd="0" destOrd="0" parTransId="{C38B1C2B-D24D-4C0E-8CB3-FFF985C48775}" sibTransId="{9DDBA16D-E2C2-4736-9B73-3A9C0CF73526}"/>
    <dgm:cxn modelId="{A65E8DBD-8425-404D-94A7-A999DEF150B0}" srcId="{702BCDF8-BE74-40ED-976F-60390A08A5F4}" destId="{351AE4F2-A5EE-4DFF-8FC5-00E0730FA9A8}" srcOrd="0" destOrd="0" parTransId="{2B93C5FF-8F03-47F5-BD5D-76F86CF0E480}" sibTransId="{580D73CC-E812-42FC-A00A-2C6C257FDCBD}"/>
    <dgm:cxn modelId="{066BDFF6-A1D5-4BDA-BB1B-B8C165BC2A94}" type="presOf" srcId="{A6217104-6785-4F37-A683-C43C4F7EE169}" destId="{1F0695C1-A195-4296-8D96-5EA3097B1E67}" srcOrd="0" destOrd="0" presId="urn:microsoft.com/office/officeart/2005/8/layout/hierarchy4"/>
    <dgm:cxn modelId="{8B42E09E-C6B1-4BCB-83D2-55DDDF532420}" srcId="{432D9492-4493-4C04-B884-84E2916EE4D8}" destId="{408E4520-C916-4C21-A27D-B5ECA0657229}" srcOrd="0" destOrd="0" parTransId="{DE9C1123-DDB7-4A8C-9920-CD3C4D5AA866}" sibTransId="{062F1CD9-A1D4-4433-B60D-9336622D8D40}"/>
    <dgm:cxn modelId="{FF60166C-0628-473B-8900-6564E4027341}" type="presOf" srcId="{A908A066-390C-49CE-982E-44F0C69E0710}" destId="{6BF6514A-D41C-4DEC-BAF6-F11C8E6F46F6}" srcOrd="0" destOrd="0" presId="urn:microsoft.com/office/officeart/2005/8/layout/hierarchy4"/>
    <dgm:cxn modelId="{8D55BF49-D81A-406C-8C7A-44DF488C5C23}" srcId="{9CA6237E-8B66-4699-8363-19B0D76683EA}" destId="{4F90D65B-A3A2-4C70-9021-44CA8CC87094}" srcOrd="0" destOrd="0" parTransId="{39E66FBB-6543-46C1-9177-8FD5B149676E}" sibTransId="{69CCCFC7-2ED1-4943-AA51-8B90CE9DE570}"/>
    <dgm:cxn modelId="{06FFCC7C-D925-4DCF-AE38-0D523E5C8E14}" type="presOf" srcId="{DB3CB6B8-DE30-498A-B95E-F93E219C76C6}" destId="{CFB6B2C8-63A2-4294-A252-815C56EC6933}" srcOrd="0" destOrd="0" presId="urn:microsoft.com/office/officeart/2005/8/layout/hierarchy4"/>
    <dgm:cxn modelId="{3B57817A-C383-4A9A-8DB7-0135ACD9734E}" type="presOf" srcId="{4F90D65B-A3A2-4C70-9021-44CA8CC87094}" destId="{3B114536-CC76-441C-9329-DF6B40F1CD4A}" srcOrd="0" destOrd="0" presId="urn:microsoft.com/office/officeart/2005/8/layout/hierarchy4"/>
    <dgm:cxn modelId="{F7B728C2-F14B-4B6E-801B-35B1FB37DAAB}" srcId="{847C50C6-9303-4B1A-AC23-2552C2FB69DF}" destId="{B8CCD69A-F096-42A4-960E-9A228B122CDA}" srcOrd="2" destOrd="0" parTransId="{BF99C773-6BDC-4AE6-9BF5-C1DB77003895}" sibTransId="{9F29E40F-3ABB-44D6-B941-F418DF13C7ED}"/>
    <dgm:cxn modelId="{B6B04093-421B-4E96-AF2F-B859E7BF2877}" type="presOf" srcId="{579275C3-9202-44F7-8084-0E83EC061D4A}" destId="{887310C4-225F-44DC-8545-17553057E383}" srcOrd="0" destOrd="0" presId="urn:microsoft.com/office/officeart/2005/8/layout/hierarchy4"/>
    <dgm:cxn modelId="{8755FBBB-D1A1-4D46-B8E7-B4C381F06D71}" type="presOf" srcId="{A9B13C01-CF1F-46A9-8871-0B039C2A8763}" destId="{88D4C296-AE92-4AC4-976A-B0BDA166FFCB}" srcOrd="0" destOrd="0" presId="urn:microsoft.com/office/officeart/2005/8/layout/hierarchy4"/>
    <dgm:cxn modelId="{A46C7925-F8AF-43F6-BEE1-5C1AF873388E}" type="presOf" srcId="{E2DF20CE-DF38-4B9F-B18B-26871B80C221}" destId="{5F86A2F0-7ADB-4868-9DBA-FC53B90DB172}" srcOrd="0" destOrd="0" presId="urn:microsoft.com/office/officeart/2005/8/layout/hierarchy4"/>
    <dgm:cxn modelId="{21BC6972-4908-4A22-B4D0-02B8B2561603}" srcId="{847C50C6-9303-4B1A-AC23-2552C2FB69DF}" destId="{7DC94B33-0AA2-4621-8C4A-0E5B9A59EF68}" srcOrd="1" destOrd="0" parTransId="{874FDC68-1472-4CE6-92A2-D0DE57CC56BA}" sibTransId="{989B8690-31D9-4DC1-869A-ED8D76868AEC}"/>
    <dgm:cxn modelId="{3F2675C3-DE16-42FF-9513-4966838F88FA}" srcId="{408E4520-C916-4C21-A27D-B5ECA0657229}" destId="{F9952350-6D57-47CF-A99F-43A6C73E441D}" srcOrd="0" destOrd="0" parTransId="{8211C719-EC2B-465B-8C74-C87BA233FF13}" sibTransId="{E1199040-1DF9-496A-ACAA-027EC1288EAE}"/>
    <dgm:cxn modelId="{DD3BBD90-73B7-4290-8CE3-21C3FABE9A92}" type="presOf" srcId="{F9911D5A-8AB3-4A6F-A983-F33F5BC3CCF1}" destId="{AA4CD066-07AC-4287-84EF-C4B554F45E1F}" srcOrd="0" destOrd="0" presId="urn:microsoft.com/office/officeart/2005/8/layout/hierarchy4"/>
    <dgm:cxn modelId="{21E39859-F378-4B92-A861-21B2BD8C6C3A}" srcId="{626B1AA3-2963-4098-B725-3A22478553D0}" destId="{0DC9422F-C621-4044-9156-AF89FB2B142C}" srcOrd="0" destOrd="0" parTransId="{69D1A0E1-628C-46C9-8662-F0236483545E}" sibTransId="{5A8BA001-D7AF-493B-BB19-F8B378894153}"/>
    <dgm:cxn modelId="{37CAB888-F3C6-4B43-B997-47A5DF7CDB3E}" type="presOf" srcId="{8D8CE9B9-8E39-4644-BB31-5569E4AF0300}" destId="{2E5C1A25-D6D9-4C27-A471-8F1736666F8C}" srcOrd="0" destOrd="0" presId="urn:microsoft.com/office/officeart/2005/8/layout/hierarchy4"/>
    <dgm:cxn modelId="{BA017C55-53EB-4A82-AD08-08E38AA63444}" type="presOf" srcId="{0DC9422F-C621-4044-9156-AF89FB2B142C}" destId="{7D28399D-C950-4FFC-8F82-EEF0B1931B24}" srcOrd="0" destOrd="0" presId="urn:microsoft.com/office/officeart/2005/8/layout/hierarchy4"/>
    <dgm:cxn modelId="{A9484108-4B3A-4866-B91C-6701E79A9BD4}" srcId="{835648DB-C838-4D68-8D87-F995D390BE2C}" destId="{16EC697B-4760-4646-9F04-F1852745DE2B}" srcOrd="2" destOrd="0" parTransId="{877D02C4-1D44-4E7E-B7F2-3B0124AAA5FD}" sibTransId="{2BA56235-31F3-4F52-AB74-79D588F4A127}"/>
    <dgm:cxn modelId="{83125AC3-BE53-4052-905E-9CE3014C4B93}" type="presOf" srcId="{B8CCD69A-F096-42A4-960E-9A228B122CDA}" destId="{EB241E2F-8C16-43D1-893C-B50AD28A22E7}" srcOrd="0" destOrd="0" presId="urn:microsoft.com/office/officeart/2005/8/layout/hierarchy4"/>
    <dgm:cxn modelId="{9683005D-D1C4-4A82-A81E-F1166354D851}" type="presOf" srcId="{39743647-9674-403A-B7D0-4886DCC0B704}" destId="{3DA1A8FD-FC87-4492-AC0C-83F379E53875}" srcOrd="0" destOrd="0" presId="urn:microsoft.com/office/officeart/2005/8/layout/hierarchy4"/>
    <dgm:cxn modelId="{97C12C3C-F4E0-49A1-937E-D6BAAE9AB653}" srcId="{80E31743-1282-4112-94AE-E09A9122DE76}" destId="{DB3CB6B8-DE30-498A-B95E-F93E219C76C6}" srcOrd="0" destOrd="0" parTransId="{FF25C524-755E-4EFA-AAD1-33FAFCA08695}" sibTransId="{07F265BC-46C8-4DDD-9D1B-77ABA644485F}"/>
    <dgm:cxn modelId="{78E91E63-7E4E-4ECD-866C-C5A4D68D3E27}" type="presOf" srcId="{D6DC537B-19F4-4F99-9297-E0866454C42E}" destId="{32620898-3DAB-42FF-97B3-9997A9000DF3}" srcOrd="0" destOrd="0" presId="urn:microsoft.com/office/officeart/2005/8/layout/hierarchy4"/>
    <dgm:cxn modelId="{28CF54DB-6452-48BD-91E6-558C8B0D4D31}" type="presOf" srcId="{747DC414-0313-4FDB-90CC-86CF4A582E9D}" destId="{05807FD5-F4E6-46D2-A43C-09059C0CFD6F}" srcOrd="0" destOrd="0" presId="urn:microsoft.com/office/officeart/2005/8/layout/hierarchy4"/>
    <dgm:cxn modelId="{3C5519A8-2097-48A9-8420-BC8A95A3AA06}" type="presOf" srcId="{16EC697B-4760-4646-9F04-F1852745DE2B}" destId="{0B743D0C-A6FF-4058-97F8-C3CE2635009B}" srcOrd="0" destOrd="0" presId="urn:microsoft.com/office/officeart/2005/8/layout/hierarchy4"/>
    <dgm:cxn modelId="{D5A0447C-3DC9-46FE-8127-5C29AB301263}" type="presOf" srcId="{835648DB-C838-4D68-8D87-F995D390BE2C}" destId="{EBA5309B-0CD9-4E34-ACE6-967EA9E5E9AD}" srcOrd="0" destOrd="0" presId="urn:microsoft.com/office/officeart/2005/8/layout/hierarchy4"/>
    <dgm:cxn modelId="{62B44234-3FBB-43F9-8AC7-C6E6AA887F51}" type="presOf" srcId="{80E31743-1282-4112-94AE-E09A9122DE76}" destId="{2165F725-823B-4EAD-B4A1-0564C155179F}" srcOrd="0" destOrd="0" presId="urn:microsoft.com/office/officeart/2005/8/layout/hierarchy4"/>
    <dgm:cxn modelId="{91C468C3-EF2A-4A45-B36B-553EBBBA04CA}" type="presOf" srcId="{9CA6237E-8B66-4699-8363-19B0D76683EA}" destId="{3FF73749-0FAB-45D8-B7E7-645C7807BB04}" srcOrd="0" destOrd="0" presId="urn:microsoft.com/office/officeart/2005/8/layout/hierarchy4"/>
    <dgm:cxn modelId="{7FF07F4C-7D77-44DF-B641-74E71EB80B19}" type="presOf" srcId="{BB7C11ED-CCAA-4288-97F2-82C7F0BDF2C8}" destId="{2A999CBC-490D-4C7C-A584-958C0A7F4CCD}" srcOrd="0" destOrd="0" presId="urn:microsoft.com/office/officeart/2005/8/layout/hierarchy4"/>
    <dgm:cxn modelId="{A08E69E7-C632-4970-8085-376973F568EE}" type="presOf" srcId="{E4D09BB1-D3F6-450E-980C-226DDD93EBB7}" destId="{32DE0AD2-02FE-4943-B14C-54EF22D04D7E}" srcOrd="0" destOrd="0" presId="urn:microsoft.com/office/officeart/2005/8/layout/hierarchy4"/>
    <dgm:cxn modelId="{EA1D69A0-EF10-4F80-B15B-27598685A5C9}" type="presOf" srcId="{6B080851-5611-4DD2-9026-B5CB42686F72}" destId="{9A24C1CE-4C89-4B23-A178-F05F3338E280}" srcOrd="0" destOrd="0" presId="urn:microsoft.com/office/officeart/2005/8/layout/hierarchy4"/>
    <dgm:cxn modelId="{0E80F5A9-D1D1-4E5C-A120-4E68665B2F31}" type="presOf" srcId="{F9D30D4A-8B32-48D7-BA73-060152565B0E}" destId="{E29B8C57-BD59-4863-B5E8-E01FEA871A27}" srcOrd="0" destOrd="0" presId="urn:microsoft.com/office/officeart/2005/8/layout/hierarchy4"/>
    <dgm:cxn modelId="{EF765A7A-9B85-44AA-AC91-7A08BBD3173A}" type="presOf" srcId="{857FE402-223B-4E07-AFA6-C314095ED166}" destId="{EB68C5AF-DEBB-4EA1-80F6-6B19C42AF2C7}" srcOrd="0" destOrd="0" presId="urn:microsoft.com/office/officeart/2005/8/layout/hierarchy4"/>
    <dgm:cxn modelId="{E544E290-A03B-4D05-B141-F5EEE8F5F01C}" srcId="{16EC697B-4760-4646-9F04-F1852745DE2B}" destId="{6B080851-5611-4DD2-9026-B5CB42686F72}" srcOrd="0" destOrd="0" parTransId="{775CA3A2-DE5D-46CC-9249-B7BE3F738271}" sibTransId="{77D7A3EC-56F8-422C-9CB2-B30CD8982A76}"/>
    <dgm:cxn modelId="{834B6858-2DE3-4BAE-A8B0-FEC82086641C}" type="presOf" srcId="{70B3240F-1B2D-4479-B1E5-1C97A58419F6}" destId="{99F0A209-308E-447E-B8F3-BA0F1EBE08AE}" srcOrd="0" destOrd="0" presId="urn:microsoft.com/office/officeart/2005/8/layout/hierarchy4"/>
    <dgm:cxn modelId="{44D08016-BE85-4460-BC51-73D105940336}" srcId="{7BFE42A3-073E-4B09-B313-308E63570A0E}" destId="{A9B13C01-CF1F-46A9-8871-0B039C2A8763}" srcOrd="0" destOrd="0" parTransId="{AB02056D-834F-4535-9AC1-6FA9123BDBD9}" sibTransId="{2A170634-2642-485C-A54C-2796F3FF84C8}"/>
    <dgm:cxn modelId="{A04E9E80-7C12-4A7F-89FE-CB1DF9EA5614}" srcId="{351AE4F2-A5EE-4DFF-8FC5-00E0730FA9A8}" destId="{857FE402-223B-4E07-AFA6-C314095ED166}" srcOrd="0" destOrd="0" parTransId="{FB170B04-46F4-425E-9874-7650B5B2A577}" sibTransId="{70D4332E-3276-4838-B97E-317F35AEB271}"/>
    <dgm:cxn modelId="{323CD098-21B9-4290-B0C3-8EEF9F29F67E}" type="presOf" srcId="{65DEE21D-EB93-4D36-A8A2-FDC8B6C7FC64}" destId="{9F4A10DE-F99D-47E1-80F0-DFDB6C51ADB2}" srcOrd="0" destOrd="0" presId="urn:microsoft.com/office/officeart/2005/8/layout/hierarchy4"/>
    <dgm:cxn modelId="{7EC596EF-B1DE-4219-92CA-A1A015E36222}" srcId="{857FE402-223B-4E07-AFA6-C314095ED166}" destId="{7BFE42A3-073E-4B09-B313-308E63570A0E}" srcOrd="0" destOrd="0" parTransId="{694021B3-786B-4234-BF12-63EF2EA87034}" sibTransId="{B1A56FC7-1400-4CB7-97DA-C59C1B5A6A9E}"/>
    <dgm:cxn modelId="{A8204046-D597-47A3-B04A-9F9EE74F735E}" srcId="{268BC0F4-4016-4084-8E72-0A33BA6529C7}" destId="{645CEE81-E709-423D-AE57-C1DEAD075EDC}" srcOrd="0" destOrd="0" parTransId="{E9265875-B931-4B3C-96BA-5120A9A6289F}" sibTransId="{A951B5BE-AC62-4D34-9656-F4385B2F1667}"/>
    <dgm:cxn modelId="{D97921AD-6CF2-4079-A921-8C1DE1611552}" type="presOf" srcId="{F9952350-6D57-47CF-A99F-43A6C73E441D}" destId="{FCD8CB94-F8CD-44CC-B58C-6CAFF4AAE501}" srcOrd="0" destOrd="0" presId="urn:microsoft.com/office/officeart/2005/8/layout/hierarchy4"/>
    <dgm:cxn modelId="{6C777785-A902-4764-B0D7-99E3262601F7}" type="presOf" srcId="{75F374ED-0D66-44CC-9139-F37D6850B36D}" destId="{53229EB2-160A-4807-9DD4-8C17D3F70E39}" srcOrd="0" destOrd="0" presId="urn:microsoft.com/office/officeart/2005/8/layout/hierarchy4"/>
    <dgm:cxn modelId="{0563F5AB-3FCE-4669-943B-64B779C3136E}" type="presOf" srcId="{A4736735-50A2-4AB6-AD9B-EF3021DDE972}" destId="{225B55DE-1FF0-4E74-BBA5-795625B7B729}" srcOrd="0" destOrd="0" presId="urn:microsoft.com/office/officeart/2005/8/layout/hierarchy4"/>
    <dgm:cxn modelId="{EC833081-C3DD-4145-85DA-477C099BD54B}" srcId="{8D8CE9B9-8E39-4644-BB31-5569E4AF0300}" destId="{941FAB55-ABB9-459C-B6D3-6A9F94B6230A}" srcOrd="0" destOrd="0" parTransId="{2252E13E-C74C-467E-9989-8FF4D96C29B4}" sibTransId="{9EBF7E21-9FF6-4E8A-B710-F94594EBA8D8}"/>
    <dgm:cxn modelId="{1083690C-61AA-4CB9-9E08-8B96FFB73A88}" type="presOf" srcId="{351AE4F2-A5EE-4DFF-8FC5-00E0730FA9A8}" destId="{47F98CF6-269D-448A-A855-A060013AF725}" srcOrd="0" destOrd="0" presId="urn:microsoft.com/office/officeart/2005/8/layout/hierarchy4"/>
    <dgm:cxn modelId="{17607432-532A-4CA8-BC7E-93E67A22F493}" srcId="{95AF6B91-58DB-453A-B00E-FEAE7A30F785}" destId="{268BC0F4-4016-4084-8E72-0A33BA6529C7}" srcOrd="0" destOrd="0" parTransId="{90B13316-C031-48FC-8EDD-ED5A353438F3}" sibTransId="{6A19E826-43BA-443E-85DB-EA726E63661A}"/>
    <dgm:cxn modelId="{EF258B2D-F32E-4D91-B2EE-505ED0E23997}" type="presOf" srcId="{626B1AA3-2963-4098-B725-3A22478553D0}" destId="{3BE7D8D6-00C8-4828-8AEE-985BE0CA7C1F}" srcOrd="0" destOrd="0" presId="urn:microsoft.com/office/officeart/2005/8/layout/hierarchy4"/>
    <dgm:cxn modelId="{CF5D033D-62C4-43AD-BF59-903C48F672FC}" type="presOf" srcId="{B9C3D85E-D0A7-4E51-AD7F-3106E0216FC6}" destId="{88B1E0C6-EB46-4D75-B14E-87FE0BC94BE1}" srcOrd="0" destOrd="0" presId="urn:microsoft.com/office/officeart/2005/8/layout/hierarchy4"/>
    <dgm:cxn modelId="{73356B48-4A5C-4C1A-A758-4B50FCB19AE4}" srcId="{835648DB-C838-4D68-8D87-F995D390BE2C}" destId="{B9C3D85E-D0A7-4E51-AD7F-3106E0216FC6}" srcOrd="1" destOrd="0" parTransId="{8B310DD9-6875-4AEC-AFB6-1CF84D0603C7}" sibTransId="{4272090B-73F3-4655-AB89-13E4DF6A4113}"/>
    <dgm:cxn modelId="{4CD1835A-9532-478A-896E-9C8254B6D2ED}" srcId="{579275C3-9202-44F7-8084-0E83EC061D4A}" destId="{7CB47C39-ECD3-4498-AFA4-D0A690BB3FD7}" srcOrd="0" destOrd="0" parTransId="{F486B0A0-31DD-4A5A-AADB-2B1029DB07D5}" sibTransId="{3DB2C090-728E-4614-BEF4-118CF2E23040}"/>
    <dgm:cxn modelId="{FBF82779-4869-4673-8A3E-1E43C31C4A38}" type="presOf" srcId="{7DC94B33-0AA2-4621-8C4A-0E5B9A59EF68}" destId="{BBFCF00D-0B9D-4E23-A1F5-2AF95F426C0C}" srcOrd="0" destOrd="0" presId="urn:microsoft.com/office/officeart/2005/8/layout/hierarchy4"/>
    <dgm:cxn modelId="{EBFD83A5-E566-4CDE-86DB-F3465BB89C50}" type="presOf" srcId="{645CEE81-E709-423D-AE57-C1DEAD075EDC}" destId="{8DBC6F84-E27D-4A27-9ADD-AD615FB57F2F}" srcOrd="0" destOrd="0" presId="urn:microsoft.com/office/officeart/2005/8/layout/hierarchy4"/>
    <dgm:cxn modelId="{168E1973-BEF1-4583-ACDD-FE5B0FD06C65}" type="presOf" srcId="{95AF6B91-58DB-453A-B00E-FEAE7A30F785}" destId="{46124C17-27A0-4935-951E-8FF9D741CD4C}" srcOrd="0" destOrd="0" presId="urn:microsoft.com/office/officeart/2005/8/layout/hierarchy4"/>
    <dgm:cxn modelId="{6E83252B-19EC-419A-8AED-25B408EF273E}" srcId="{D2CD00B2-59FB-49E4-B90C-B02651B26FB7}" destId="{08C1A163-9531-48BB-8F73-1D679E69F511}" srcOrd="0" destOrd="0" parTransId="{E3AA5F1D-5018-49C1-BAEF-9B7B55A9C456}" sibTransId="{8714D4A3-EB00-4470-86C3-EE2E7656DF2B}"/>
    <dgm:cxn modelId="{7229D0B2-D291-4E52-8E76-35DD1F19B6D7}" srcId="{B8CCD69A-F096-42A4-960E-9A228B122CDA}" destId="{432D9492-4493-4C04-B884-84E2916EE4D8}" srcOrd="2" destOrd="0" parTransId="{1CD093AB-BE69-4B7E-BFC6-2A9F559523C1}" sibTransId="{1BBE6035-926C-4A19-9389-453719816A62}"/>
    <dgm:cxn modelId="{B7D11B5F-BE32-434A-A193-DBAF70504063}" srcId="{6B080851-5611-4DD2-9026-B5CB42686F72}" destId="{747DC414-0313-4FDB-90CC-86CF4A582E9D}" srcOrd="0" destOrd="0" parTransId="{8339526F-8BD5-4F98-879B-8EBE7DCF1C33}" sibTransId="{D5AA8729-8A0D-42EC-BCC1-2DA18C1278B8}"/>
    <dgm:cxn modelId="{38229971-50FC-43E8-9EA0-B4B360203CA3}" srcId="{645CEE81-E709-423D-AE57-C1DEAD075EDC}" destId="{9CA6237E-8B66-4699-8363-19B0D76683EA}" srcOrd="0" destOrd="0" parTransId="{4E94A67E-1562-4927-9237-930DB5CD64E8}" sibTransId="{02F1B3F7-FC49-45A3-B784-2BF0923CD36F}"/>
    <dgm:cxn modelId="{99A8B5B5-4DDF-4A0D-BECA-01138626EA45}" srcId="{65DEE21D-EB93-4D36-A8A2-FDC8B6C7FC64}" destId="{BE79959C-7A77-49E9-A870-B0A2A2BE6190}" srcOrd="0" destOrd="0" parTransId="{94A3399F-0A70-4BD5-9EB1-D5CE39F97BD8}" sibTransId="{4D62267B-3FF4-456E-BC95-A9F26739E1B1}"/>
    <dgm:cxn modelId="{0456FCE1-E344-4857-9EBF-44F38D09D32C}" type="presOf" srcId="{08C1A163-9531-48BB-8F73-1D679E69F511}" destId="{11A98BC2-7413-4297-AFE7-AB83E8425F1C}" srcOrd="0" destOrd="0" presId="urn:microsoft.com/office/officeart/2005/8/layout/hierarchy4"/>
    <dgm:cxn modelId="{164D2C70-93E6-46AE-A7FF-FA13EE2F27FC}" srcId="{7DC94B33-0AA2-4621-8C4A-0E5B9A59EF68}" destId="{65DEE21D-EB93-4D36-A8A2-FDC8B6C7FC64}" srcOrd="1" destOrd="0" parTransId="{CC71288B-4D5C-49E5-9EA4-947DE10EB3DB}" sibTransId="{DAA2093D-2A5E-420F-BA9A-A8000FA7C7E1}"/>
    <dgm:cxn modelId="{1DB98648-3AB6-426F-BAD2-A12806C65EB5}" srcId="{B9C3D85E-D0A7-4E51-AD7F-3106E0216FC6}" destId="{8D8CE9B9-8E39-4644-BB31-5569E4AF0300}" srcOrd="0" destOrd="0" parTransId="{9DF7C7FC-48AA-4724-A775-765ABF5519F4}" sibTransId="{78F95E38-9D0A-4490-88CD-FCC6F7AAF003}"/>
    <dgm:cxn modelId="{87A40C88-8AD4-4E9A-BA20-19676B2CE01B}" type="presOf" srcId="{268BC0F4-4016-4084-8E72-0A33BA6529C7}" destId="{B7118C4E-6498-4E65-8D83-423F2B9AEB17}" srcOrd="0" destOrd="0" presId="urn:microsoft.com/office/officeart/2005/8/layout/hierarchy4"/>
    <dgm:cxn modelId="{2CB290D8-5754-4B8A-A655-D5B0BD0DD31F}" srcId="{847C50C6-9303-4B1A-AC23-2552C2FB69DF}" destId="{835648DB-C838-4D68-8D87-F995D390BE2C}" srcOrd="0" destOrd="0" parTransId="{96D08EF4-8010-4BFC-9CCD-4A58C14198CA}" sibTransId="{8A955B7B-E871-43BA-8397-1891D73DE1EB}"/>
    <dgm:cxn modelId="{25C5303F-7A2B-4B1E-A345-396BDB2607AD}" srcId="{A6217104-6785-4F37-A683-C43C4F7EE169}" destId="{0332F38A-2577-4EDC-A829-6780943FE437}" srcOrd="0" destOrd="0" parTransId="{4DCDF920-A7F2-480F-B722-07310B9E99BE}" sibTransId="{CFD29C0A-460E-4506-B5A6-9124D61B74F8}"/>
    <dgm:cxn modelId="{55F8B8C2-25DD-40D4-A4A1-1C7AE3DF18C9}" type="presOf" srcId="{BE79959C-7A77-49E9-A870-B0A2A2BE6190}" destId="{C1B0A195-6DD4-43A0-848F-585C7EEC8AFE}" srcOrd="0" destOrd="0" presId="urn:microsoft.com/office/officeart/2005/8/layout/hierarchy4"/>
    <dgm:cxn modelId="{4FC94117-F05A-4A83-86A6-0F31A67452A1}" type="presOf" srcId="{702BCDF8-BE74-40ED-976F-60390A08A5F4}" destId="{407C1D4F-7A23-4D17-8055-47B55D8C4EFF}" srcOrd="0" destOrd="0" presId="urn:microsoft.com/office/officeart/2005/8/layout/hierarchy4"/>
    <dgm:cxn modelId="{8FCCA9D9-4410-4017-A7C8-758A228CCE16}" type="presOf" srcId="{41AC6E2C-3790-4958-AE27-2E8FD87F1937}" destId="{AD709E9E-956E-4933-A385-F24A7025BE98}" srcOrd="0" destOrd="0" presId="urn:microsoft.com/office/officeart/2005/8/layout/hierarchy4"/>
    <dgm:cxn modelId="{7DB6C273-A817-4DCC-A499-4531A47DAF09}" type="presOf" srcId="{941FAB55-ABB9-459C-B6D3-6A9F94B6230A}" destId="{B4A62E53-1738-49A6-8E26-02620371261F}" srcOrd="0" destOrd="0" presId="urn:microsoft.com/office/officeart/2005/8/layout/hierarchy4"/>
    <dgm:cxn modelId="{22B13336-B84C-4552-9330-FED3D139C110}" srcId="{FE6AE20E-ED88-455D-80BB-FCB14CB11F3F}" destId="{F413D11F-5DA0-4C35-A7C4-3978D4ED27DC}" srcOrd="0" destOrd="0" parTransId="{F906751E-8BD4-422E-B66A-A5B9D631461B}" sibTransId="{823CF2F9-0636-492A-81F8-96A7607BBE59}"/>
    <dgm:cxn modelId="{B50C22E8-9497-4B6B-9425-D0B92404D303}" srcId="{C1A738D8-BD9F-4877-B8B6-05FE713DB206}" destId="{70B3240F-1B2D-4479-B1E5-1C97A58419F6}" srcOrd="0" destOrd="0" parTransId="{C0067CB1-895B-42A7-9011-845F7A13654A}" sibTransId="{30D4E15B-4626-42C7-853D-BC8CB31D159E}"/>
    <dgm:cxn modelId="{F7C9A342-8DB7-487D-8F46-83B01D457269}" srcId="{941FAB55-ABB9-459C-B6D3-6A9F94B6230A}" destId="{626B1AA3-2963-4098-B725-3A22478553D0}" srcOrd="0" destOrd="0" parTransId="{24D891FF-5D1F-41CC-835D-CC9F2B42EB90}" sibTransId="{D52B0ED3-3C60-491A-BE08-B352223D6700}"/>
    <dgm:cxn modelId="{D4EB8FF4-F6CB-4D5E-A6D6-9F5A258AD145}" type="presOf" srcId="{408E4520-C916-4C21-A27D-B5ECA0657229}" destId="{F95486B1-A029-479D-827B-1A27C11E03D8}" srcOrd="0" destOrd="0" presId="urn:microsoft.com/office/officeart/2005/8/layout/hierarchy4"/>
    <dgm:cxn modelId="{2EF11500-166A-4C57-A440-A1E5ABA56484}" type="presParOf" srcId="{2A999CBC-490D-4C7C-A584-958C0A7F4CCD}" destId="{2DF373AD-283A-4525-821A-53868414CE18}" srcOrd="0" destOrd="0" presId="urn:microsoft.com/office/officeart/2005/8/layout/hierarchy4"/>
    <dgm:cxn modelId="{B79D7510-355F-459C-87C8-979AD9BBF7C9}" type="presParOf" srcId="{2DF373AD-283A-4525-821A-53868414CE18}" destId="{7FE7B871-4F2A-4D43-8372-6068342091C0}" srcOrd="0" destOrd="0" presId="urn:microsoft.com/office/officeart/2005/8/layout/hierarchy4"/>
    <dgm:cxn modelId="{A39F56E4-D1DD-4532-B252-EBF04D2909B1}" type="presParOf" srcId="{2DF373AD-283A-4525-821A-53868414CE18}" destId="{6E6CFFE9-014C-4223-A4B6-7BBB7B5AAAF7}" srcOrd="1" destOrd="0" presId="urn:microsoft.com/office/officeart/2005/8/layout/hierarchy4"/>
    <dgm:cxn modelId="{678CDF00-A1D9-44DF-BF62-BB18417DC658}" type="presParOf" srcId="{2DF373AD-283A-4525-821A-53868414CE18}" destId="{87CB4E6E-90E6-43BB-9D3D-F5B77FC8A587}" srcOrd="2" destOrd="0" presId="urn:microsoft.com/office/officeart/2005/8/layout/hierarchy4"/>
    <dgm:cxn modelId="{06DA3E10-5CBD-4925-8B70-782CD9B653BC}" type="presParOf" srcId="{87CB4E6E-90E6-43BB-9D3D-F5B77FC8A587}" destId="{79C6D052-E261-457B-B4D2-53E516920B7A}" srcOrd="0" destOrd="0" presId="urn:microsoft.com/office/officeart/2005/8/layout/hierarchy4"/>
    <dgm:cxn modelId="{5E820BC2-1682-4E09-A415-D6C34E705125}" type="presParOf" srcId="{79C6D052-E261-457B-B4D2-53E516920B7A}" destId="{EBA5309B-0CD9-4E34-ACE6-967EA9E5E9AD}" srcOrd="0" destOrd="0" presId="urn:microsoft.com/office/officeart/2005/8/layout/hierarchy4"/>
    <dgm:cxn modelId="{8607584B-10A3-4AA5-9AC1-CD40EB9E27B0}" type="presParOf" srcId="{79C6D052-E261-457B-B4D2-53E516920B7A}" destId="{C7C00CB4-599F-4A96-9C88-52B042285AAD}" srcOrd="1" destOrd="0" presId="urn:microsoft.com/office/officeart/2005/8/layout/hierarchy4"/>
    <dgm:cxn modelId="{8E0DBF96-AD1D-43D0-A28C-646A40B2C771}" type="presParOf" srcId="{79C6D052-E261-457B-B4D2-53E516920B7A}" destId="{03F2A27D-07F7-42F9-9F2B-F2EF064F565D}" srcOrd="2" destOrd="0" presId="urn:microsoft.com/office/officeart/2005/8/layout/hierarchy4"/>
    <dgm:cxn modelId="{8BCC1436-3960-4338-82C3-41EB17F724D3}" type="presParOf" srcId="{03F2A27D-07F7-42F9-9F2B-F2EF064F565D}" destId="{14A7C0B7-78A8-4581-82AC-12721BA8BC81}" srcOrd="0" destOrd="0" presId="urn:microsoft.com/office/officeart/2005/8/layout/hierarchy4"/>
    <dgm:cxn modelId="{35BF7C83-3D4D-4193-A737-E4729C91F7AD}" type="presParOf" srcId="{14A7C0B7-78A8-4581-82AC-12721BA8BC81}" destId="{3DA1A8FD-FC87-4492-AC0C-83F379E53875}" srcOrd="0" destOrd="0" presId="urn:microsoft.com/office/officeart/2005/8/layout/hierarchy4"/>
    <dgm:cxn modelId="{BA06C335-2FFF-4FAA-866C-91920B026D1A}" type="presParOf" srcId="{14A7C0B7-78A8-4581-82AC-12721BA8BC81}" destId="{B966DE82-793A-4BAB-AA8B-961A942E5B32}" srcOrd="1" destOrd="0" presId="urn:microsoft.com/office/officeart/2005/8/layout/hierarchy4"/>
    <dgm:cxn modelId="{943822D2-F673-427B-958D-3F03A1F664EF}" type="presParOf" srcId="{14A7C0B7-78A8-4581-82AC-12721BA8BC81}" destId="{5616954A-16EC-40ED-9B2B-B5C32489D05F}" srcOrd="2" destOrd="0" presId="urn:microsoft.com/office/officeart/2005/8/layout/hierarchy4"/>
    <dgm:cxn modelId="{A6BD11B9-51D5-40C8-9D39-3ADB2ECCA74F}" type="presParOf" srcId="{5616954A-16EC-40ED-9B2B-B5C32489D05F}" destId="{354F899F-71B8-49A4-BC97-EAF5C8C22D27}" srcOrd="0" destOrd="0" presId="urn:microsoft.com/office/officeart/2005/8/layout/hierarchy4"/>
    <dgm:cxn modelId="{9967BCE0-935B-4A2E-8360-3EB2AF7621E9}" type="presParOf" srcId="{354F899F-71B8-49A4-BC97-EAF5C8C22D27}" destId="{5F86A2F0-7ADB-4868-9DBA-FC53B90DB172}" srcOrd="0" destOrd="0" presId="urn:microsoft.com/office/officeart/2005/8/layout/hierarchy4"/>
    <dgm:cxn modelId="{87595587-5516-49F5-A97B-DFA525493D6D}" type="presParOf" srcId="{354F899F-71B8-49A4-BC97-EAF5C8C22D27}" destId="{2AAE625A-B25F-4138-9F17-A00956262D60}" srcOrd="1" destOrd="0" presId="urn:microsoft.com/office/officeart/2005/8/layout/hierarchy4"/>
    <dgm:cxn modelId="{864E680C-4F3D-4455-939F-D62E8615554E}" type="presParOf" srcId="{354F899F-71B8-49A4-BC97-EAF5C8C22D27}" destId="{165B293E-8282-4CB9-A3D2-BA70A9CC3503}" srcOrd="2" destOrd="0" presId="urn:microsoft.com/office/officeart/2005/8/layout/hierarchy4"/>
    <dgm:cxn modelId="{E701C3BD-8318-4CDE-9B7E-2C83446E052B}" type="presParOf" srcId="{165B293E-8282-4CB9-A3D2-BA70A9CC3503}" destId="{893F3DD5-51BB-42CF-BEEA-8FF42A657D50}" srcOrd="0" destOrd="0" presId="urn:microsoft.com/office/officeart/2005/8/layout/hierarchy4"/>
    <dgm:cxn modelId="{23B1AFE8-4D19-4361-9416-3A64DF2E7701}" type="presParOf" srcId="{893F3DD5-51BB-42CF-BEEA-8FF42A657D50}" destId="{887310C4-225F-44DC-8545-17553057E383}" srcOrd="0" destOrd="0" presId="urn:microsoft.com/office/officeart/2005/8/layout/hierarchy4"/>
    <dgm:cxn modelId="{AC99EB2E-AE3B-4B60-8326-DD0E151C584F}" type="presParOf" srcId="{893F3DD5-51BB-42CF-BEEA-8FF42A657D50}" destId="{A133FE87-54C8-44FF-B563-2DA69E0F6C8C}" srcOrd="1" destOrd="0" presId="urn:microsoft.com/office/officeart/2005/8/layout/hierarchy4"/>
    <dgm:cxn modelId="{61E1AA84-7501-47DF-9E5A-ACE1EE0AAB57}" type="presParOf" srcId="{893F3DD5-51BB-42CF-BEEA-8FF42A657D50}" destId="{E885E69C-A908-4FB3-82E0-AC7FC7BE6395}" srcOrd="2" destOrd="0" presId="urn:microsoft.com/office/officeart/2005/8/layout/hierarchy4"/>
    <dgm:cxn modelId="{F76B5650-770F-4CED-8B5E-014AE6A6FEC4}" type="presParOf" srcId="{E885E69C-A908-4FB3-82E0-AC7FC7BE6395}" destId="{2219C9E0-907A-4CFF-AA0D-A855154E9649}" srcOrd="0" destOrd="0" presId="urn:microsoft.com/office/officeart/2005/8/layout/hierarchy4"/>
    <dgm:cxn modelId="{FBA2332B-FC3F-4B71-9573-530461D4D5E8}" type="presParOf" srcId="{2219C9E0-907A-4CFF-AA0D-A855154E9649}" destId="{CA4277BD-15CD-40B7-AE91-DC1F7A028E35}" srcOrd="0" destOrd="0" presId="urn:microsoft.com/office/officeart/2005/8/layout/hierarchy4"/>
    <dgm:cxn modelId="{3566DFDC-FC43-44C6-919B-309F56966405}" type="presParOf" srcId="{2219C9E0-907A-4CFF-AA0D-A855154E9649}" destId="{682AEFC0-EFEE-4639-B8F5-8901BB3CC1D1}" srcOrd="1" destOrd="0" presId="urn:microsoft.com/office/officeart/2005/8/layout/hierarchy4"/>
    <dgm:cxn modelId="{C3F26A7D-6A2C-4958-A7FD-25A660B094FE}" type="presParOf" srcId="{2219C9E0-907A-4CFF-AA0D-A855154E9649}" destId="{C15520E1-33FE-45A2-AC3B-B527D79FF3ED}" srcOrd="2" destOrd="0" presId="urn:microsoft.com/office/officeart/2005/8/layout/hierarchy4"/>
    <dgm:cxn modelId="{60C07FC9-B504-4FA8-89FF-56DC57DC23EC}" type="presParOf" srcId="{C15520E1-33FE-45A2-AC3B-B527D79FF3ED}" destId="{2DABCCDD-AAF9-4796-9F49-A3C07F2EAEDB}" srcOrd="0" destOrd="0" presId="urn:microsoft.com/office/officeart/2005/8/layout/hierarchy4"/>
    <dgm:cxn modelId="{CA5EFDFB-4B42-41EC-9D54-CE23B5F84793}" type="presParOf" srcId="{2DABCCDD-AAF9-4796-9F49-A3C07F2EAEDB}" destId="{AD709E9E-956E-4933-A385-F24A7025BE98}" srcOrd="0" destOrd="0" presId="urn:microsoft.com/office/officeart/2005/8/layout/hierarchy4"/>
    <dgm:cxn modelId="{177FBBC5-628A-4454-AFF0-15FECD7B5AEA}" type="presParOf" srcId="{2DABCCDD-AAF9-4796-9F49-A3C07F2EAEDB}" destId="{4BB3E624-2CAC-45DF-B4BF-CC881917058B}" srcOrd="1" destOrd="0" presId="urn:microsoft.com/office/officeart/2005/8/layout/hierarchy4"/>
    <dgm:cxn modelId="{24450763-A915-47E5-8703-FF357364FEC0}" type="presParOf" srcId="{03F2A27D-07F7-42F9-9F2B-F2EF064F565D}" destId="{70465A1B-CAEB-466A-A0B9-BC760A232309}" srcOrd="1" destOrd="0" presId="urn:microsoft.com/office/officeart/2005/8/layout/hierarchy4"/>
    <dgm:cxn modelId="{492435EC-C5BE-4CD4-94A5-CED81E7A3763}" type="presParOf" srcId="{03F2A27D-07F7-42F9-9F2B-F2EF064F565D}" destId="{967A4A14-860F-4345-A0BB-4645AA5B349A}" srcOrd="2" destOrd="0" presId="urn:microsoft.com/office/officeart/2005/8/layout/hierarchy4"/>
    <dgm:cxn modelId="{B88A876E-216B-4615-86CB-4383575CB070}" type="presParOf" srcId="{967A4A14-860F-4345-A0BB-4645AA5B349A}" destId="{88B1E0C6-EB46-4D75-B14E-87FE0BC94BE1}" srcOrd="0" destOrd="0" presId="urn:microsoft.com/office/officeart/2005/8/layout/hierarchy4"/>
    <dgm:cxn modelId="{092322C0-183E-4451-BC79-2FB6854AF4A6}" type="presParOf" srcId="{967A4A14-860F-4345-A0BB-4645AA5B349A}" destId="{7DBDD3BC-1DE3-4654-B4EB-11875D50C3F3}" srcOrd="1" destOrd="0" presId="urn:microsoft.com/office/officeart/2005/8/layout/hierarchy4"/>
    <dgm:cxn modelId="{DF5FD6DE-BB72-4528-A705-D56BD1210115}" type="presParOf" srcId="{967A4A14-860F-4345-A0BB-4645AA5B349A}" destId="{4905C6F2-B1B6-4723-98E9-6F1B81D5EA0D}" srcOrd="2" destOrd="0" presId="urn:microsoft.com/office/officeart/2005/8/layout/hierarchy4"/>
    <dgm:cxn modelId="{22E7E155-4477-44AD-B2A3-C9424C667D54}" type="presParOf" srcId="{4905C6F2-B1B6-4723-98E9-6F1B81D5EA0D}" destId="{6FEFB049-6DC8-4DDC-A2B0-8B98D6EA4161}" srcOrd="0" destOrd="0" presId="urn:microsoft.com/office/officeart/2005/8/layout/hierarchy4"/>
    <dgm:cxn modelId="{856BFB1D-7CF5-4D85-AAFD-31314D9CC654}" type="presParOf" srcId="{6FEFB049-6DC8-4DDC-A2B0-8B98D6EA4161}" destId="{2E5C1A25-D6D9-4C27-A471-8F1736666F8C}" srcOrd="0" destOrd="0" presId="urn:microsoft.com/office/officeart/2005/8/layout/hierarchy4"/>
    <dgm:cxn modelId="{BA2B779B-691E-4740-9A08-130F3252E38B}" type="presParOf" srcId="{6FEFB049-6DC8-4DDC-A2B0-8B98D6EA4161}" destId="{6F578C0B-44E3-4FE3-80FC-9B2C0EC633ED}" srcOrd="1" destOrd="0" presId="urn:microsoft.com/office/officeart/2005/8/layout/hierarchy4"/>
    <dgm:cxn modelId="{2663B9A2-9C9C-48C1-A364-A1DE07D75DFC}" type="presParOf" srcId="{6FEFB049-6DC8-4DDC-A2B0-8B98D6EA4161}" destId="{5E03E48D-EABF-4ECB-9D52-C5E9CBD06D46}" srcOrd="2" destOrd="0" presId="urn:microsoft.com/office/officeart/2005/8/layout/hierarchy4"/>
    <dgm:cxn modelId="{A3EAF4C7-9EB4-4F5D-B485-033BC6BFB9DD}" type="presParOf" srcId="{5E03E48D-EABF-4ECB-9D52-C5E9CBD06D46}" destId="{3D11B179-50B8-4DF0-981B-B0DF06FE0CD5}" srcOrd="0" destOrd="0" presId="urn:microsoft.com/office/officeart/2005/8/layout/hierarchy4"/>
    <dgm:cxn modelId="{A722D4BF-BEF7-4A00-924A-31D7B2A082C8}" type="presParOf" srcId="{3D11B179-50B8-4DF0-981B-B0DF06FE0CD5}" destId="{B4A62E53-1738-49A6-8E26-02620371261F}" srcOrd="0" destOrd="0" presId="urn:microsoft.com/office/officeart/2005/8/layout/hierarchy4"/>
    <dgm:cxn modelId="{42D47012-F37A-4C3D-9504-1C438F80D715}" type="presParOf" srcId="{3D11B179-50B8-4DF0-981B-B0DF06FE0CD5}" destId="{71906835-ECEF-46A6-9335-FF34A09DF7AD}" srcOrd="1" destOrd="0" presId="urn:microsoft.com/office/officeart/2005/8/layout/hierarchy4"/>
    <dgm:cxn modelId="{CA92974F-14C7-4EE9-9F77-60E9F53B345D}" type="presParOf" srcId="{3D11B179-50B8-4DF0-981B-B0DF06FE0CD5}" destId="{486DA342-5B61-41E8-88DF-233AC3B016D1}" srcOrd="2" destOrd="0" presId="urn:microsoft.com/office/officeart/2005/8/layout/hierarchy4"/>
    <dgm:cxn modelId="{F515FAA1-214C-477C-8007-9C5021644F49}" type="presParOf" srcId="{486DA342-5B61-41E8-88DF-233AC3B016D1}" destId="{3E89B3E0-1FEE-4C72-BDF1-B7722BB41B3F}" srcOrd="0" destOrd="0" presId="urn:microsoft.com/office/officeart/2005/8/layout/hierarchy4"/>
    <dgm:cxn modelId="{B39A0238-65A3-4E8B-9D47-DD8EDCB92282}" type="presParOf" srcId="{3E89B3E0-1FEE-4C72-BDF1-B7722BB41B3F}" destId="{3BE7D8D6-00C8-4828-8AEE-985BE0CA7C1F}" srcOrd="0" destOrd="0" presId="urn:microsoft.com/office/officeart/2005/8/layout/hierarchy4"/>
    <dgm:cxn modelId="{00018B1A-229D-472F-92AF-C3605DF8697C}" type="presParOf" srcId="{3E89B3E0-1FEE-4C72-BDF1-B7722BB41B3F}" destId="{EF88ADA2-1499-4323-BE20-A243406FE761}" srcOrd="1" destOrd="0" presId="urn:microsoft.com/office/officeart/2005/8/layout/hierarchy4"/>
    <dgm:cxn modelId="{D731D9B3-11C2-494D-A694-B5C71FB5CDFA}" type="presParOf" srcId="{3E89B3E0-1FEE-4C72-BDF1-B7722BB41B3F}" destId="{3D4172A7-0B8B-43C7-ABD3-8A8F4E9ED61B}" srcOrd="2" destOrd="0" presId="urn:microsoft.com/office/officeart/2005/8/layout/hierarchy4"/>
    <dgm:cxn modelId="{174E48DB-C039-4DAE-8A50-A3E2618EC19A}" type="presParOf" srcId="{3D4172A7-0B8B-43C7-ABD3-8A8F4E9ED61B}" destId="{2BD4BA67-035D-4F28-BEAE-0BE0B35C9EAF}" srcOrd="0" destOrd="0" presId="urn:microsoft.com/office/officeart/2005/8/layout/hierarchy4"/>
    <dgm:cxn modelId="{825FDE1C-66BB-418A-9240-82EB2B80B88A}" type="presParOf" srcId="{2BD4BA67-035D-4F28-BEAE-0BE0B35C9EAF}" destId="{7D28399D-C950-4FFC-8F82-EEF0B1931B24}" srcOrd="0" destOrd="0" presId="urn:microsoft.com/office/officeart/2005/8/layout/hierarchy4"/>
    <dgm:cxn modelId="{EEE51C9D-F8D9-408C-8AF5-502216DFF9DD}" type="presParOf" srcId="{2BD4BA67-035D-4F28-BEAE-0BE0B35C9EAF}" destId="{3013A9B1-782C-4CB3-992A-60755B2A5CBC}" srcOrd="1" destOrd="0" presId="urn:microsoft.com/office/officeart/2005/8/layout/hierarchy4"/>
    <dgm:cxn modelId="{6AF43A31-CE3E-4736-BF12-AB9735383C69}" type="presParOf" srcId="{03F2A27D-07F7-42F9-9F2B-F2EF064F565D}" destId="{B493F6E2-0A32-4C9F-BA85-9292220D7B18}" srcOrd="3" destOrd="0" presId="urn:microsoft.com/office/officeart/2005/8/layout/hierarchy4"/>
    <dgm:cxn modelId="{74D045A0-4A9A-4EF4-9185-8FB9094A8161}" type="presParOf" srcId="{03F2A27D-07F7-42F9-9F2B-F2EF064F565D}" destId="{9085A539-2DB4-4177-BF6B-F1DE017FB014}" srcOrd="4" destOrd="0" presId="urn:microsoft.com/office/officeart/2005/8/layout/hierarchy4"/>
    <dgm:cxn modelId="{6F837C3F-F6FD-4E9A-9EE9-DE60B3DDB951}" type="presParOf" srcId="{9085A539-2DB4-4177-BF6B-F1DE017FB014}" destId="{0B743D0C-A6FF-4058-97F8-C3CE2635009B}" srcOrd="0" destOrd="0" presId="urn:microsoft.com/office/officeart/2005/8/layout/hierarchy4"/>
    <dgm:cxn modelId="{C7DCD2AE-EB45-45D8-AEB0-B6D1A7E4A9A9}" type="presParOf" srcId="{9085A539-2DB4-4177-BF6B-F1DE017FB014}" destId="{B7C74DFB-8A77-479B-B6DF-3862D57B2228}" srcOrd="1" destOrd="0" presId="urn:microsoft.com/office/officeart/2005/8/layout/hierarchy4"/>
    <dgm:cxn modelId="{4F814F1B-652A-4D66-A261-56D586E36384}" type="presParOf" srcId="{9085A539-2DB4-4177-BF6B-F1DE017FB014}" destId="{5AFB59EF-A79A-4501-B7AD-769B34138A3C}" srcOrd="2" destOrd="0" presId="urn:microsoft.com/office/officeart/2005/8/layout/hierarchy4"/>
    <dgm:cxn modelId="{096A2819-BAAD-4AFA-ADF1-446FE5D6B643}" type="presParOf" srcId="{5AFB59EF-A79A-4501-B7AD-769B34138A3C}" destId="{DDA1D85D-1A95-499B-AE51-A46C017AC4CD}" srcOrd="0" destOrd="0" presId="urn:microsoft.com/office/officeart/2005/8/layout/hierarchy4"/>
    <dgm:cxn modelId="{AE11326B-7055-4376-9939-646C948698E5}" type="presParOf" srcId="{DDA1D85D-1A95-499B-AE51-A46C017AC4CD}" destId="{9A24C1CE-4C89-4B23-A178-F05F3338E280}" srcOrd="0" destOrd="0" presId="urn:microsoft.com/office/officeart/2005/8/layout/hierarchy4"/>
    <dgm:cxn modelId="{E35CB545-E01E-44DC-92DE-8B70A3F48993}" type="presParOf" srcId="{DDA1D85D-1A95-499B-AE51-A46C017AC4CD}" destId="{F64F22BE-A489-4E8A-BF92-F92F93D17252}" srcOrd="1" destOrd="0" presId="urn:microsoft.com/office/officeart/2005/8/layout/hierarchy4"/>
    <dgm:cxn modelId="{6265FED4-3846-4FF0-8C78-E8F22A5CD3D0}" type="presParOf" srcId="{DDA1D85D-1A95-499B-AE51-A46C017AC4CD}" destId="{1F366C04-79C1-4ECC-8819-73B096BFF019}" srcOrd="2" destOrd="0" presId="urn:microsoft.com/office/officeart/2005/8/layout/hierarchy4"/>
    <dgm:cxn modelId="{44179567-9B4B-4DB5-9AB2-D2A8667B76CD}" type="presParOf" srcId="{1F366C04-79C1-4ECC-8819-73B096BFF019}" destId="{E58BE382-DAD8-41FC-82AA-2E79AB116246}" srcOrd="0" destOrd="0" presId="urn:microsoft.com/office/officeart/2005/8/layout/hierarchy4"/>
    <dgm:cxn modelId="{0CC945F4-25AB-4558-B004-06047271B72D}" type="presParOf" srcId="{E58BE382-DAD8-41FC-82AA-2E79AB116246}" destId="{05807FD5-F4E6-46D2-A43C-09059C0CFD6F}" srcOrd="0" destOrd="0" presId="urn:microsoft.com/office/officeart/2005/8/layout/hierarchy4"/>
    <dgm:cxn modelId="{A6ED4F02-71E3-41F4-BACE-88EEB5492D63}" type="presParOf" srcId="{E58BE382-DAD8-41FC-82AA-2E79AB116246}" destId="{3FED577C-EDD1-4955-A185-6293D2983F31}" srcOrd="1" destOrd="0" presId="urn:microsoft.com/office/officeart/2005/8/layout/hierarchy4"/>
    <dgm:cxn modelId="{AB91114B-FA27-435C-9751-A21059D3D917}" type="presParOf" srcId="{E58BE382-DAD8-41FC-82AA-2E79AB116246}" destId="{B17C32A5-C7B4-4C0C-891F-D288844B2903}" srcOrd="2" destOrd="0" presId="urn:microsoft.com/office/officeart/2005/8/layout/hierarchy4"/>
    <dgm:cxn modelId="{D181D957-EBC6-45D1-8295-719A5B16EC51}" type="presParOf" srcId="{B17C32A5-C7B4-4C0C-891F-D288844B2903}" destId="{D747A56B-F69D-4083-9648-D3B2221E6AE8}" srcOrd="0" destOrd="0" presId="urn:microsoft.com/office/officeart/2005/8/layout/hierarchy4"/>
    <dgm:cxn modelId="{7CB5FAE8-1073-40D5-843A-74AD6D3E70C2}" type="presParOf" srcId="{D747A56B-F69D-4083-9648-D3B2221E6AE8}" destId="{32620898-3DAB-42FF-97B3-9997A9000DF3}" srcOrd="0" destOrd="0" presId="urn:microsoft.com/office/officeart/2005/8/layout/hierarchy4"/>
    <dgm:cxn modelId="{0E78B0CC-9D55-4AF3-8110-CCCF154D6011}" type="presParOf" srcId="{D747A56B-F69D-4083-9648-D3B2221E6AE8}" destId="{AAC0A5C4-FEBE-4BF8-AAC2-F685B0693701}" srcOrd="1" destOrd="0" presId="urn:microsoft.com/office/officeart/2005/8/layout/hierarchy4"/>
    <dgm:cxn modelId="{0B30FDD1-1F4F-47DE-9675-715FBBD08C5D}" type="presParOf" srcId="{D747A56B-F69D-4083-9648-D3B2221E6AE8}" destId="{94D6B5CC-FBBC-4D70-AC84-AC33EFF35B9B}" srcOrd="2" destOrd="0" presId="urn:microsoft.com/office/officeart/2005/8/layout/hierarchy4"/>
    <dgm:cxn modelId="{8D47C1C2-85BE-4D38-9C57-BFE2CF7E5AEB}" type="presParOf" srcId="{94D6B5CC-FBBC-4D70-AC84-AC33EFF35B9B}" destId="{EFD2C5A4-6279-4773-A2CA-FF3D004EF4CE}" srcOrd="0" destOrd="0" presId="urn:microsoft.com/office/officeart/2005/8/layout/hierarchy4"/>
    <dgm:cxn modelId="{069A03BB-75D1-42DF-9365-1856FC2CE8B1}" type="presParOf" srcId="{EFD2C5A4-6279-4773-A2CA-FF3D004EF4CE}" destId="{53229EB2-160A-4807-9DD4-8C17D3F70E39}" srcOrd="0" destOrd="0" presId="urn:microsoft.com/office/officeart/2005/8/layout/hierarchy4"/>
    <dgm:cxn modelId="{30ED736F-2695-4B4E-B6E7-A4F7C417445C}" type="presParOf" srcId="{EFD2C5A4-6279-4773-A2CA-FF3D004EF4CE}" destId="{95E09D4E-CE82-45BC-B123-A4B797EA5CAA}" srcOrd="1" destOrd="0" presId="urn:microsoft.com/office/officeart/2005/8/layout/hierarchy4"/>
    <dgm:cxn modelId="{13F1FAD6-CCEE-420B-900B-EEC52A56D606}" type="presParOf" srcId="{87CB4E6E-90E6-43BB-9D3D-F5B77FC8A587}" destId="{B332BCD2-C6BD-4546-BBC8-F311FED8CF93}" srcOrd="1" destOrd="0" presId="urn:microsoft.com/office/officeart/2005/8/layout/hierarchy4"/>
    <dgm:cxn modelId="{BC5ABF6B-D11D-4DC4-B3F6-6F4306BC1865}" type="presParOf" srcId="{87CB4E6E-90E6-43BB-9D3D-F5B77FC8A587}" destId="{1D9D310C-C104-4AEC-9419-11FE15BBB0E8}" srcOrd="2" destOrd="0" presId="urn:microsoft.com/office/officeart/2005/8/layout/hierarchy4"/>
    <dgm:cxn modelId="{826047CB-8F2B-4216-BBAD-5BA660A507BD}" type="presParOf" srcId="{1D9D310C-C104-4AEC-9419-11FE15BBB0E8}" destId="{BBFCF00D-0B9D-4E23-A1F5-2AF95F426C0C}" srcOrd="0" destOrd="0" presId="urn:microsoft.com/office/officeart/2005/8/layout/hierarchy4"/>
    <dgm:cxn modelId="{A111E348-82B2-444F-BD02-7A5FDAD6EB3C}" type="presParOf" srcId="{1D9D310C-C104-4AEC-9419-11FE15BBB0E8}" destId="{26BBD9D5-D1A0-48BE-B6CC-B00F241C99E8}" srcOrd="1" destOrd="0" presId="urn:microsoft.com/office/officeart/2005/8/layout/hierarchy4"/>
    <dgm:cxn modelId="{7B9F61BF-1EE9-4450-AC8D-00A748870C1D}" type="presParOf" srcId="{1D9D310C-C104-4AEC-9419-11FE15BBB0E8}" destId="{4FE33346-FD05-4D44-AD52-0DFE5FFF19B9}" srcOrd="2" destOrd="0" presId="urn:microsoft.com/office/officeart/2005/8/layout/hierarchy4"/>
    <dgm:cxn modelId="{01480320-A838-4DDE-B817-3B41E9B2A902}" type="presParOf" srcId="{4FE33346-FD05-4D44-AD52-0DFE5FFF19B9}" destId="{59E6C3D5-0CDD-4F7D-84B9-D86DA060FC0B}" srcOrd="0" destOrd="0" presId="urn:microsoft.com/office/officeart/2005/8/layout/hierarchy4"/>
    <dgm:cxn modelId="{A704C161-C448-4CEE-B68E-78EF9927EF8C}" type="presParOf" srcId="{59E6C3D5-0CDD-4F7D-84B9-D86DA060FC0B}" destId="{E29B8C57-BD59-4863-B5E8-E01FEA871A27}" srcOrd="0" destOrd="0" presId="urn:microsoft.com/office/officeart/2005/8/layout/hierarchy4"/>
    <dgm:cxn modelId="{E148A206-9128-4662-A624-80BDD64A90C2}" type="presParOf" srcId="{59E6C3D5-0CDD-4F7D-84B9-D86DA060FC0B}" destId="{3EF06E0A-1406-41E0-9996-AED2B8261837}" srcOrd="1" destOrd="0" presId="urn:microsoft.com/office/officeart/2005/8/layout/hierarchy4"/>
    <dgm:cxn modelId="{3C68536C-B7D5-4452-A169-A0DEE9D87230}" type="presParOf" srcId="{59E6C3D5-0CDD-4F7D-84B9-D86DA060FC0B}" destId="{6EB93194-A785-4C8E-8455-81C1160818C6}" srcOrd="2" destOrd="0" presId="urn:microsoft.com/office/officeart/2005/8/layout/hierarchy4"/>
    <dgm:cxn modelId="{257841D0-8E77-4043-A8F4-6CF52D703901}" type="presParOf" srcId="{6EB93194-A785-4C8E-8455-81C1160818C6}" destId="{6BD9A5E8-EC02-434B-9556-7419A61054E5}" srcOrd="0" destOrd="0" presId="urn:microsoft.com/office/officeart/2005/8/layout/hierarchy4"/>
    <dgm:cxn modelId="{B8A64557-028B-4EEC-ABB2-7EFD8D77DE1E}" type="presParOf" srcId="{6BD9A5E8-EC02-434B-9556-7419A61054E5}" destId="{6BF6514A-D41C-4DEC-BAF6-F11C8E6F46F6}" srcOrd="0" destOrd="0" presId="urn:microsoft.com/office/officeart/2005/8/layout/hierarchy4"/>
    <dgm:cxn modelId="{67868F04-9074-4C94-A732-478910B6DE2A}" type="presParOf" srcId="{6BD9A5E8-EC02-434B-9556-7419A61054E5}" destId="{E578E163-B67D-497A-B555-4E3D4220B1DD}" srcOrd="1" destOrd="0" presId="urn:microsoft.com/office/officeart/2005/8/layout/hierarchy4"/>
    <dgm:cxn modelId="{93E6842B-9A04-46A2-BA67-899AED81D4DA}" type="presParOf" srcId="{6BD9A5E8-EC02-434B-9556-7419A61054E5}" destId="{497660E6-0A39-4DAB-AEFB-E30B64D9FC3C}" srcOrd="2" destOrd="0" presId="urn:microsoft.com/office/officeart/2005/8/layout/hierarchy4"/>
    <dgm:cxn modelId="{94B62B2E-C1DD-4C3E-9D23-C411EF2A2C0C}" type="presParOf" srcId="{497660E6-0A39-4DAB-AEFB-E30B64D9FC3C}" destId="{9DCEEE77-0DE0-4094-9B76-31C91F7FDB7C}" srcOrd="0" destOrd="0" presId="urn:microsoft.com/office/officeart/2005/8/layout/hierarchy4"/>
    <dgm:cxn modelId="{3EE8F10E-FA1B-4484-B0C1-CA8CDBB5F3E4}" type="presParOf" srcId="{9DCEEE77-0DE0-4094-9B76-31C91F7FDB7C}" destId="{DD97161C-B59B-436D-A580-11D17D193321}" srcOrd="0" destOrd="0" presId="urn:microsoft.com/office/officeart/2005/8/layout/hierarchy4"/>
    <dgm:cxn modelId="{7CF81984-4C0D-4C12-AA73-0EAFB786B6ED}" type="presParOf" srcId="{9DCEEE77-0DE0-4094-9B76-31C91F7FDB7C}" destId="{DD79AD21-9D6F-4B11-9288-1A2E1A774227}" srcOrd="1" destOrd="0" presId="urn:microsoft.com/office/officeart/2005/8/layout/hierarchy4"/>
    <dgm:cxn modelId="{1D5C8D99-D1F0-4544-9BF6-B1089FEFE02F}" type="presParOf" srcId="{9DCEEE77-0DE0-4094-9B76-31C91F7FDB7C}" destId="{B611B464-0E17-4F37-A24E-9C44E733C990}" srcOrd="2" destOrd="0" presId="urn:microsoft.com/office/officeart/2005/8/layout/hierarchy4"/>
    <dgm:cxn modelId="{91AB4FE7-49F3-4751-BAB9-4B3E1090C3B6}" type="presParOf" srcId="{B611B464-0E17-4F37-A24E-9C44E733C990}" destId="{71911258-92AA-4D9F-9AFD-2FF1B58284EF}" srcOrd="0" destOrd="0" presId="urn:microsoft.com/office/officeart/2005/8/layout/hierarchy4"/>
    <dgm:cxn modelId="{4047794B-CE08-4CA2-AC38-692FCACF3DDF}" type="presParOf" srcId="{71911258-92AA-4D9F-9AFD-2FF1B58284EF}" destId="{30E2A636-A447-41EF-9AC9-90A7EA5FFF42}" srcOrd="0" destOrd="0" presId="urn:microsoft.com/office/officeart/2005/8/layout/hierarchy4"/>
    <dgm:cxn modelId="{32FFFF6C-5E06-460B-9A5B-1B52E551F806}" type="presParOf" srcId="{71911258-92AA-4D9F-9AFD-2FF1B58284EF}" destId="{61F34D79-BF7A-41FC-996B-4D5F415A6A68}" srcOrd="1" destOrd="0" presId="urn:microsoft.com/office/officeart/2005/8/layout/hierarchy4"/>
    <dgm:cxn modelId="{1361780C-6CD1-4151-AAF6-A8B8F5C92568}" type="presParOf" srcId="{71911258-92AA-4D9F-9AFD-2FF1B58284EF}" destId="{3D4320F0-062B-489D-B822-70A3ED259499}" srcOrd="2" destOrd="0" presId="urn:microsoft.com/office/officeart/2005/8/layout/hierarchy4"/>
    <dgm:cxn modelId="{1BCD72EB-7126-4CD4-AA3D-AED2467BE5DB}" type="presParOf" srcId="{3D4320F0-062B-489D-B822-70A3ED259499}" destId="{AB29936E-8619-4135-B9D2-C1A9A3CDCB82}" srcOrd="0" destOrd="0" presId="urn:microsoft.com/office/officeart/2005/8/layout/hierarchy4"/>
    <dgm:cxn modelId="{74B07E1B-5BB6-4E27-99DB-7A9ADA500AB5}" type="presParOf" srcId="{AB29936E-8619-4135-B9D2-C1A9A3CDCB82}" destId="{32DE0AD2-02FE-4943-B14C-54EF22D04D7E}" srcOrd="0" destOrd="0" presId="urn:microsoft.com/office/officeart/2005/8/layout/hierarchy4"/>
    <dgm:cxn modelId="{30C294AB-E41C-44EB-86EC-7CDEE07FD879}" type="presParOf" srcId="{AB29936E-8619-4135-B9D2-C1A9A3CDCB82}" destId="{5C6E6BCE-24E2-441E-BD5D-D4CFE955BF2C}" srcOrd="1" destOrd="0" presId="urn:microsoft.com/office/officeart/2005/8/layout/hierarchy4"/>
    <dgm:cxn modelId="{D6D238DD-4987-45E4-B198-C34CE6124EC0}" type="presParOf" srcId="{4FE33346-FD05-4D44-AD52-0DFE5FFF19B9}" destId="{9360C5A2-AD26-47FC-BA53-4017A03C14DF}" srcOrd="1" destOrd="0" presId="urn:microsoft.com/office/officeart/2005/8/layout/hierarchy4"/>
    <dgm:cxn modelId="{656A9E77-D826-4C27-9A1F-BBBEF92FB414}" type="presParOf" srcId="{4FE33346-FD05-4D44-AD52-0DFE5FFF19B9}" destId="{C939AF03-5AF2-4C03-9651-25A15C4F1E7B}" srcOrd="2" destOrd="0" presId="urn:microsoft.com/office/officeart/2005/8/layout/hierarchy4"/>
    <dgm:cxn modelId="{2BF08EDB-6792-4EC5-A067-023B9412F045}" type="presParOf" srcId="{C939AF03-5AF2-4C03-9651-25A15C4F1E7B}" destId="{9F4A10DE-F99D-47E1-80F0-DFDB6C51ADB2}" srcOrd="0" destOrd="0" presId="urn:microsoft.com/office/officeart/2005/8/layout/hierarchy4"/>
    <dgm:cxn modelId="{9190EE3F-CB07-417D-8F07-2363D697751B}" type="presParOf" srcId="{C939AF03-5AF2-4C03-9651-25A15C4F1E7B}" destId="{13869E41-18E4-4084-BB90-54490D15C2BE}" srcOrd="1" destOrd="0" presId="urn:microsoft.com/office/officeart/2005/8/layout/hierarchy4"/>
    <dgm:cxn modelId="{5D968CCE-227F-4680-AF61-23372E50D908}" type="presParOf" srcId="{C939AF03-5AF2-4C03-9651-25A15C4F1E7B}" destId="{E7393F0F-83FC-4E63-9670-947BC48632A7}" srcOrd="2" destOrd="0" presId="urn:microsoft.com/office/officeart/2005/8/layout/hierarchy4"/>
    <dgm:cxn modelId="{8A488C2D-D990-450D-B537-3537836556FE}" type="presParOf" srcId="{E7393F0F-83FC-4E63-9670-947BC48632A7}" destId="{71AC8641-E70E-40A9-AC4B-069DC4D4EA8E}" srcOrd="0" destOrd="0" presId="urn:microsoft.com/office/officeart/2005/8/layout/hierarchy4"/>
    <dgm:cxn modelId="{4ABB327D-EB99-416E-804C-D8B8A496959A}" type="presParOf" srcId="{71AC8641-E70E-40A9-AC4B-069DC4D4EA8E}" destId="{C1B0A195-6DD4-43A0-848F-585C7EEC8AFE}" srcOrd="0" destOrd="0" presId="urn:microsoft.com/office/officeart/2005/8/layout/hierarchy4"/>
    <dgm:cxn modelId="{690B8F18-C4D8-4234-81DE-BF466CF6ABC0}" type="presParOf" srcId="{71AC8641-E70E-40A9-AC4B-069DC4D4EA8E}" destId="{903C4999-D4F2-4790-8792-D228DA5DE29C}" srcOrd="1" destOrd="0" presId="urn:microsoft.com/office/officeart/2005/8/layout/hierarchy4"/>
    <dgm:cxn modelId="{40C4B82D-6194-4F82-8A69-CB0B1F7C26C2}" type="presParOf" srcId="{71AC8641-E70E-40A9-AC4B-069DC4D4EA8E}" destId="{207EE539-4ECD-4768-9E47-8B59647986D2}" srcOrd="2" destOrd="0" presId="urn:microsoft.com/office/officeart/2005/8/layout/hierarchy4"/>
    <dgm:cxn modelId="{0CF7DDC1-C4C8-4E95-8D04-68745E680ECA}" type="presParOf" srcId="{207EE539-4ECD-4768-9E47-8B59647986D2}" destId="{60A67518-1577-48F3-857F-7A881CAAFAAE}" srcOrd="0" destOrd="0" presId="urn:microsoft.com/office/officeart/2005/8/layout/hierarchy4"/>
    <dgm:cxn modelId="{CE7CA444-9CC3-4E2C-B2B7-720CD1C54E31}" type="presParOf" srcId="{60A67518-1577-48F3-857F-7A881CAAFAAE}" destId="{225B55DE-1FF0-4E74-BBA5-795625B7B729}" srcOrd="0" destOrd="0" presId="urn:microsoft.com/office/officeart/2005/8/layout/hierarchy4"/>
    <dgm:cxn modelId="{DFCCFD6D-8415-4EA8-8D3F-2727474DE2A8}" type="presParOf" srcId="{60A67518-1577-48F3-857F-7A881CAAFAAE}" destId="{601CD66D-9901-481B-A78F-152942F8988E}" srcOrd="1" destOrd="0" presId="urn:microsoft.com/office/officeart/2005/8/layout/hierarchy4"/>
    <dgm:cxn modelId="{BDDC1DE3-E22F-4D2D-A02E-3D2C93843BE3}" type="presParOf" srcId="{60A67518-1577-48F3-857F-7A881CAAFAAE}" destId="{755A3FA7-5546-4B15-AF4B-274FF968C1C8}" srcOrd="2" destOrd="0" presId="urn:microsoft.com/office/officeart/2005/8/layout/hierarchy4"/>
    <dgm:cxn modelId="{7A2BF34E-5C4F-4B26-9885-181144ADBBE7}" type="presParOf" srcId="{755A3FA7-5546-4B15-AF4B-274FF968C1C8}" destId="{00164011-1C6A-460B-A4B1-38D58EBE02A3}" srcOrd="0" destOrd="0" presId="urn:microsoft.com/office/officeart/2005/8/layout/hierarchy4"/>
    <dgm:cxn modelId="{E3E8D5C7-BCCE-4560-80FC-0354163DECA3}" type="presParOf" srcId="{00164011-1C6A-460B-A4B1-38D58EBE02A3}" destId="{AC349C63-3B49-4869-A27F-99667344F207}" srcOrd="0" destOrd="0" presId="urn:microsoft.com/office/officeart/2005/8/layout/hierarchy4"/>
    <dgm:cxn modelId="{F782920E-3AF8-44B5-81D7-D16830BFEFDF}" type="presParOf" srcId="{00164011-1C6A-460B-A4B1-38D58EBE02A3}" destId="{1215B884-7970-45D4-AAFE-02EF35E889F1}" srcOrd="1" destOrd="0" presId="urn:microsoft.com/office/officeart/2005/8/layout/hierarchy4"/>
    <dgm:cxn modelId="{E33B9656-531E-4317-9EC2-0F5DFE34CA09}" type="presParOf" srcId="{00164011-1C6A-460B-A4B1-38D58EBE02A3}" destId="{43539D81-1FE2-43FB-BA87-17F193A82F02}" srcOrd="2" destOrd="0" presId="urn:microsoft.com/office/officeart/2005/8/layout/hierarchy4"/>
    <dgm:cxn modelId="{83B60D61-AF1E-4D9A-B464-4B1E9593DED4}" type="presParOf" srcId="{43539D81-1FE2-43FB-BA87-17F193A82F02}" destId="{1F23E685-26BA-41C4-8A4B-B4C552F0420C}" srcOrd="0" destOrd="0" presId="urn:microsoft.com/office/officeart/2005/8/layout/hierarchy4"/>
    <dgm:cxn modelId="{80F0D793-FD5A-4BBB-946C-CFD10AD4E521}" type="presParOf" srcId="{1F23E685-26BA-41C4-8A4B-B4C552F0420C}" destId="{11A98BC2-7413-4297-AFE7-AB83E8425F1C}" srcOrd="0" destOrd="0" presId="urn:microsoft.com/office/officeart/2005/8/layout/hierarchy4"/>
    <dgm:cxn modelId="{4302A586-EDEB-4283-9903-E033BF5CD011}" type="presParOf" srcId="{1F23E685-26BA-41C4-8A4B-B4C552F0420C}" destId="{3770B25F-0C4A-4DE9-8FF4-ECA4DD858B7E}" srcOrd="1" destOrd="0" presId="urn:microsoft.com/office/officeart/2005/8/layout/hierarchy4"/>
    <dgm:cxn modelId="{F43CAB48-E859-4849-97E1-6AA78AB03F92}" type="presParOf" srcId="{4FE33346-FD05-4D44-AD52-0DFE5FFF19B9}" destId="{1CCC134C-5CAF-4644-902B-974A6BE55BD6}" srcOrd="3" destOrd="0" presId="urn:microsoft.com/office/officeart/2005/8/layout/hierarchy4"/>
    <dgm:cxn modelId="{9F1732B3-2081-41C9-8D9B-DE51C556DCA6}" type="presParOf" srcId="{4FE33346-FD05-4D44-AD52-0DFE5FFF19B9}" destId="{F79DCD88-ED3D-4D65-BE17-2F3D89608ECF}" srcOrd="4" destOrd="0" presId="urn:microsoft.com/office/officeart/2005/8/layout/hierarchy4"/>
    <dgm:cxn modelId="{A741B725-5619-43DE-A61C-A2376A347A7E}" type="presParOf" srcId="{F79DCD88-ED3D-4D65-BE17-2F3D89608ECF}" destId="{46124C17-27A0-4935-951E-8FF9D741CD4C}" srcOrd="0" destOrd="0" presId="urn:microsoft.com/office/officeart/2005/8/layout/hierarchy4"/>
    <dgm:cxn modelId="{EE9F00E1-05E5-43BC-B5CA-5664B8836D7A}" type="presParOf" srcId="{F79DCD88-ED3D-4D65-BE17-2F3D89608ECF}" destId="{9DAE21C7-C1C4-45CA-8A2A-DEBB1C4425B5}" srcOrd="1" destOrd="0" presId="urn:microsoft.com/office/officeart/2005/8/layout/hierarchy4"/>
    <dgm:cxn modelId="{CEA0A5CD-4FAF-49E0-9729-0B9ECB82F3CA}" type="presParOf" srcId="{F79DCD88-ED3D-4D65-BE17-2F3D89608ECF}" destId="{18388EB8-C60E-483A-A15B-8BBCCE9AF3F8}" srcOrd="2" destOrd="0" presId="urn:microsoft.com/office/officeart/2005/8/layout/hierarchy4"/>
    <dgm:cxn modelId="{24EAA66F-E54F-4999-AA45-BE905C2A711E}" type="presParOf" srcId="{18388EB8-C60E-483A-A15B-8BBCCE9AF3F8}" destId="{E0E067A4-3E99-4D6F-8994-DFB1BC09747B}" srcOrd="0" destOrd="0" presId="urn:microsoft.com/office/officeart/2005/8/layout/hierarchy4"/>
    <dgm:cxn modelId="{53A7469E-6E9F-4D55-AE45-3E7A5BCA6BCA}" type="presParOf" srcId="{E0E067A4-3E99-4D6F-8994-DFB1BC09747B}" destId="{B7118C4E-6498-4E65-8D83-423F2B9AEB17}" srcOrd="0" destOrd="0" presId="urn:microsoft.com/office/officeart/2005/8/layout/hierarchy4"/>
    <dgm:cxn modelId="{FFA1DAA4-DFAB-424D-9152-1839F8DE5721}" type="presParOf" srcId="{E0E067A4-3E99-4D6F-8994-DFB1BC09747B}" destId="{15BBF80B-A196-4B0B-8479-3F6F761A52E0}" srcOrd="1" destOrd="0" presId="urn:microsoft.com/office/officeart/2005/8/layout/hierarchy4"/>
    <dgm:cxn modelId="{4763634F-5654-4FE3-9656-A170A00930ED}" type="presParOf" srcId="{E0E067A4-3E99-4D6F-8994-DFB1BC09747B}" destId="{3996E0B4-0DBD-4C56-8C7F-2726502A4E88}" srcOrd="2" destOrd="0" presId="urn:microsoft.com/office/officeart/2005/8/layout/hierarchy4"/>
    <dgm:cxn modelId="{69666508-0911-4CBF-8477-09DBD503D74B}" type="presParOf" srcId="{3996E0B4-0DBD-4C56-8C7F-2726502A4E88}" destId="{7D2F7050-3609-4FE6-B268-C49C0EB0179B}" srcOrd="0" destOrd="0" presId="urn:microsoft.com/office/officeart/2005/8/layout/hierarchy4"/>
    <dgm:cxn modelId="{83D97592-7176-4364-9365-86F4DC197795}" type="presParOf" srcId="{7D2F7050-3609-4FE6-B268-C49C0EB0179B}" destId="{8DBC6F84-E27D-4A27-9ADD-AD615FB57F2F}" srcOrd="0" destOrd="0" presId="urn:microsoft.com/office/officeart/2005/8/layout/hierarchy4"/>
    <dgm:cxn modelId="{BB41AFC2-1B6F-48EC-9FDC-9001BC8FA582}" type="presParOf" srcId="{7D2F7050-3609-4FE6-B268-C49C0EB0179B}" destId="{8C1F2AB1-C9E5-4240-893A-6EB76F612F63}" srcOrd="1" destOrd="0" presId="urn:microsoft.com/office/officeart/2005/8/layout/hierarchy4"/>
    <dgm:cxn modelId="{90801D71-7493-40D8-B9E0-9A47D0A42646}" type="presParOf" srcId="{7D2F7050-3609-4FE6-B268-C49C0EB0179B}" destId="{C5F67768-63EB-4BDE-93E9-12744B961571}" srcOrd="2" destOrd="0" presId="urn:microsoft.com/office/officeart/2005/8/layout/hierarchy4"/>
    <dgm:cxn modelId="{46127291-0154-45FF-A113-B98258846D2F}" type="presParOf" srcId="{C5F67768-63EB-4BDE-93E9-12744B961571}" destId="{4AC0F560-BB34-4861-8343-6B9BBC02A9BB}" srcOrd="0" destOrd="0" presId="urn:microsoft.com/office/officeart/2005/8/layout/hierarchy4"/>
    <dgm:cxn modelId="{DB126E5F-DA7C-44C3-B68D-7D54C38D1F3D}" type="presParOf" srcId="{4AC0F560-BB34-4861-8343-6B9BBC02A9BB}" destId="{3FF73749-0FAB-45D8-B7E7-645C7807BB04}" srcOrd="0" destOrd="0" presId="urn:microsoft.com/office/officeart/2005/8/layout/hierarchy4"/>
    <dgm:cxn modelId="{2D740FFE-1E65-46C0-9584-A9A7D3DA79B1}" type="presParOf" srcId="{4AC0F560-BB34-4861-8343-6B9BBC02A9BB}" destId="{19D86AF0-7982-4BFB-84F8-2CC254157327}" srcOrd="1" destOrd="0" presId="urn:microsoft.com/office/officeart/2005/8/layout/hierarchy4"/>
    <dgm:cxn modelId="{C5685925-8409-4719-BAD5-8F47360F51CA}" type="presParOf" srcId="{4AC0F560-BB34-4861-8343-6B9BBC02A9BB}" destId="{85C52DD6-6D6A-427B-B199-E23F84729219}" srcOrd="2" destOrd="0" presId="urn:microsoft.com/office/officeart/2005/8/layout/hierarchy4"/>
    <dgm:cxn modelId="{250F38C4-12A8-458B-987B-FFB50004F04C}" type="presParOf" srcId="{85C52DD6-6D6A-427B-B199-E23F84729219}" destId="{6BF2FECA-C5F2-4983-98C3-175418FFDD85}" srcOrd="0" destOrd="0" presId="urn:microsoft.com/office/officeart/2005/8/layout/hierarchy4"/>
    <dgm:cxn modelId="{BD89C995-8AB2-4C37-BD97-0A6F65094A1F}" type="presParOf" srcId="{6BF2FECA-C5F2-4983-98C3-175418FFDD85}" destId="{3B114536-CC76-441C-9329-DF6B40F1CD4A}" srcOrd="0" destOrd="0" presId="urn:microsoft.com/office/officeart/2005/8/layout/hierarchy4"/>
    <dgm:cxn modelId="{B51A8F92-BC52-4B6A-964E-DB76C57FD682}" type="presParOf" srcId="{6BF2FECA-C5F2-4983-98C3-175418FFDD85}" destId="{B4A57E31-BD34-472E-B025-DC33E76B54DA}" srcOrd="1" destOrd="0" presId="urn:microsoft.com/office/officeart/2005/8/layout/hierarchy4"/>
    <dgm:cxn modelId="{D4CFB028-A6FC-4AF3-A0F9-8F44693B431E}" type="presParOf" srcId="{87CB4E6E-90E6-43BB-9D3D-F5B77FC8A587}" destId="{EFACCA8A-44FF-43D5-93E1-5117DFB25798}" srcOrd="3" destOrd="0" presId="urn:microsoft.com/office/officeart/2005/8/layout/hierarchy4"/>
    <dgm:cxn modelId="{913D55DD-8C3A-4707-93DF-CEFC831F552C}" type="presParOf" srcId="{87CB4E6E-90E6-43BB-9D3D-F5B77FC8A587}" destId="{B294FC48-2BDB-4511-9A73-0865705EFF6B}" srcOrd="4" destOrd="0" presId="urn:microsoft.com/office/officeart/2005/8/layout/hierarchy4"/>
    <dgm:cxn modelId="{1BDADE66-A0AA-4B09-B772-66E5EDD2C4C6}" type="presParOf" srcId="{B294FC48-2BDB-4511-9A73-0865705EFF6B}" destId="{EB241E2F-8C16-43D1-893C-B50AD28A22E7}" srcOrd="0" destOrd="0" presId="urn:microsoft.com/office/officeart/2005/8/layout/hierarchy4"/>
    <dgm:cxn modelId="{FDC2DC65-EBED-47DF-8FC4-79EF8FF58260}" type="presParOf" srcId="{B294FC48-2BDB-4511-9A73-0865705EFF6B}" destId="{7AB5D296-8053-41B6-B0DC-B116CDB9AB1D}" srcOrd="1" destOrd="0" presId="urn:microsoft.com/office/officeart/2005/8/layout/hierarchy4"/>
    <dgm:cxn modelId="{4576A23B-6CDD-45E7-80A0-4941F13978FD}" type="presParOf" srcId="{B294FC48-2BDB-4511-9A73-0865705EFF6B}" destId="{23B6BB6D-A3E7-4890-9BA1-9B3511D1F019}" srcOrd="2" destOrd="0" presId="urn:microsoft.com/office/officeart/2005/8/layout/hierarchy4"/>
    <dgm:cxn modelId="{7F4CF46F-2692-44D8-BDC1-9E70C8BC2FE3}" type="presParOf" srcId="{23B6BB6D-A3E7-4890-9BA1-9B3511D1F019}" destId="{4D821D44-98BB-4064-A2D5-9897847D6715}" srcOrd="0" destOrd="0" presId="urn:microsoft.com/office/officeart/2005/8/layout/hierarchy4"/>
    <dgm:cxn modelId="{A296B2F8-7B3F-4D37-B689-6F083ADEFDFA}" type="presParOf" srcId="{4D821D44-98BB-4064-A2D5-9897847D6715}" destId="{407C1D4F-7A23-4D17-8055-47B55D8C4EFF}" srcOrd="0" destOrd="0" presId="urn:microsoft.com/office/officeart/2005/8/layout/hierarchy4"/>
    <dgm:cxn modelId="{E78563E5-D475-4ED0-88BE-9CF41A29A2C9}" type="presParOf" srcId="{4D821D44-98BB-4064-A2D5-9897847D6715}" destId="{A0613AC7-4BE4-4D3D-8C8B-29EE2F67507C}" srcOrd="1" destOrd="0" presId="urn:microsoft.com/office/officeart/2005/8/layout/hierarchy4"/>
    <dgm:cxn modelId="{146B91DD-4231-4FDE-A2BB-0F4DB8D3F23F}" type="presParOf" srcId="{4D821D44-98BB-4064-A2D5-9897847D6715}" destId="{17AF6BFF-29C2-40CC-8114-DA9A41DFE21C}" srcOrd="2" destOrd="0" presId="urn:microsoft.com/office/officeart/2005/8/layout/hierarchy4"/>
    <dgm:cxn modelId="{A72456C8-756A-4D5B-9090-EE9C43242348}" type="presParOf" srcId="{17AF6BFF-29C2-40CC-8114-DA9A41DFE21C}" destId="{8F10EC07-07DE-490D-BB57-C656F690719E}" srcOrd="0" destOrd="0" presId="urn:microsoft.com/office/officeart/2005/8/layout/hierarchy4"/>
    <dgm:cxn modelId="{D3636075-6FE0-4648-B927-25B40F1A8E78}" type="presParOf" srcId="{8F10EC07-07DE-490D-BB57-C656F690719E}" destId="{47F98CF6-269D-448A-A855-A060013AF725}" srcOrd="0" destOrd="0" presId="urn:microsoft.com/office/officeart/2005/8/layout/hierarchy4"/>
    <dgm:cxn modelId="{A8A80FE5-5924-40D1-A9AA-C9508F4C32CB}" type="presParOf" srcId="{8F10EC07-07DE-490D-BB57-C656F690719E}" destId="{A537895F-7B5C-4DD3-B814-7EDE7AFAA6B9}" srcOrd="1" destOrd="0" presId="urn:microsoft.com/office/officeart/2005/8/layout/hierarchy4"/>
    <dgm:cxn modelId="{50C72E0D-50E1-4E4F-95DB-97DB55AA2CCF}" type="presParOf" srcId="{8F10EC07-07DE-490D-BB57-C656F690719E}" destId="{C91F455E-0959-4195-B7B4-D43272DCA495}" srcOrd="2" destOrd="0" presId="urn:microsoft.com/office/officeart/2005/8/layout/hierarchy4"/>
    <dgm:cxn modelId="{83623F00-4CF0-480C-9500-559FAB4AE3A8}" type="presParOf" srcId="{C91F455E-0959-4195-B7B4-D43272DCA495}" destId="{366E5DE5-2DF5-4952-82FC-A394D97BD446}" srcOrd="0" destOrd="0" presId="urn:microsoft.com/office/officeart/2005/8/layout/hierarchy4"/>
    <dgm:cxn modelId="{9DF81D89-5856-4754-AF2E-7B28FFAB8999}" type="presParOf" srcId="{366E5DE5-2DF5-4952-82FC-A394D97BD446}" destId="{EB68C5AF-DEBB-4EA1-80F6-6B19C42AF2C7}" srcOrd="0" destOrd="0" presId="urn:microsoft.com/office/officeart/2005/8/layout/hierarchy4"/>
    <dgm:cxn modelId="{57F16CCB-D84B-40C5-B3C2-419238C0FF24}" type="presParOf" srcId="{366E5DE5-2DF5-4952-82FC-A394D97BD446}" destId="{488EF3D1-06DA-43FF-9D8B-57B7A22BB6C4}" srcOrd="1" destOrd="0" presId="urn:microsoft.com/office/officeart/2005/8/layout/hierarchy4"/>
    <dgm:cxn modelId="{CDD9FEE2-F456-4AEB-A914-FE81111D53C5}" type="presParOf" srcId="{366E5DE5-2DF5-4952-82FC-A394D97BD446}" destId="{363D8703-D433-4EB8-95C8-CDC6902E48F7}" srcOrd="2" destOrd="0" presId="urn:microsoft.com/office/officeart/2005/8/layout/hierarchy4"/>
    <dgm:cxn modelId="{9FCD0C05-62E1-4294-8D58-B9C72936FA71}" type="presParOf" srcId="{363D8703-D433-4EB8-95C8-CDC6902E48F7}" destId="{DC97CA5C-703D-4B9E-A7CC-2BE0631AF3A8}" srcOrd="0" destOrd="0" presId="urn:microsoft.com/office/officeart/2005/8/layout/hierarchy4"/>
    <dgm:cxn modelId="{EA6A67B6-A5F7-4DFB-9227-9FDD4D23F9D0}" type="presParOf" srcId="{DC97CA5C-703D-4B9E-A7CC-2BE0631AF3A8}" destId="{5C3F918D-D12B-4EA1-BAF1-3484657C8C94}" srcOrd="0" destOrd="0" presId="urn:microsoft.com/office/officeart/2005/8/layout/hierarchy4"/>
    <dgm:cxn modelId="{E248E355-F926-4FEC-8DE7-6B3F3492F224}" type="presParOf" srcId="{DC97CA5C-703D-4B9E-A7CC-2BE0631AF3A8}" destId="{EE3AB4F1-58CB-4AD5-939C-403906C6E98E}" srcOrd="1" destOrd="0" presId="urn:microsoft.com/office/officeart/2005/8/layout/hierarchy4"/>
    <dgm:cxn modelId="{FD7CFF67-6F22-4ED3-A3DC-9DFFF74B4554}" type="presParOf" srcId="{DC97CA5C-703D-4B9E-A7CC-2BE0631AF3A8}" destId="{D83D1119-C592-4FE7-BBF7-C15B8E2A3639}" srcOrd="2" destOrd="0" presId="urn:microsoft.com/office/officeart/2005/8/layout/hierarchy4"/>
    <dgm:cxn modelId="{636E1CFF-A942-48F9-AE54-A712A4B54B55}" type="presParOf" srcId="{D83D1119-C592-4FE7-BBF7-C15B8E2A3639}" destId="{E3499930-B39C-430A-977B-4A78E08BB79D}" srcOrd="0" destOrd="0" presId="urn:microsoft.com/office/officeart/2005/8/layout/hierarchy4"/>
    <dgm:cxn modelId="{2AE4FC72-1BDA-4ACF-98BA-3296DABEABFB}" type="presParOf" srcId="{E3499930-B39C-430A-977B-4A78E08BB79D}" destId="{88D4C296-AE92-4AC4-976A-B0BDA166FFCB}" srcOrd="0" destOrd="0" presId="urn:microsoft.com/office/officeart/2005/8/layout/hierarchy4"/>
    <dgm:cxn modelId="{CFC78D20-1677-4180-BA2E-63D6D588434A}" type="presParOf" srcId="{E3499930-B39C-430A-977B-4A78E08BB79D}" destId="{DA7A03B6-A825-4BD0-AECA-7E2A203651DA}" srcOrd="1" destOrd="0" presId="urn:microsoft.com/office/officeart/2005/8/layout/hierarchy4"/>
    <dgm:cxn modelId="{1A24BAF0-B3D0-422A-B9E8-075DABDB6FED}" type="presParOf" srcId="{23B6BB6D-A3E7-4890-9BA1-9B3511D1F019}" destId="{E9247539-1AE3-4BB0-AD18-5313F61D5EBB}" srcOrd="1" destOrd="0" presId="urn:microsoft.com/office/officeart/2005/8/layout/hierarchy4"/>
    <dgm:cxn modelId="{7E9286AA-D178-4F8F-B1BC-D94D85F0B2A9}" type="presParOf" srcId="{23B6BB6D-A3E7-4890-9BA1-9B3511D1F019}" destId="{80AC0B56-89DD-4091-8B4A-ECA9E27A0EC1}" srcOrd="2" destOrd="0" presId="urn:microsoft.com/office/officeart/2005/8/layout/hierarchy4"/>
    <dgm:cxn modelId="{E6897C50-9355-4606-97FD-22B8D41DC6FC}" type="presParOf" srcId="{80AC0B56-89DD-4091-8B4A-ECA9E27A0EC1}" destId="{1F0695C1-A195-4296-8D96-5EA3097B1E67}" srcOrd="0" destOrd="0" presId="urn:microsoft.com/office/officeart/2005/8/layout/hierarchy4"/>
    <dgm:cxn modelId="{12BDFA66-473E-4C03-890C-D8B7A0CBD3AE}" type="presParOf" srcId="{80AC0B56-89DD-4091-8B4A-ECA9E27A0EC1}" destId="{A1A35EF3-5FF6-43E8-B60F-1A541AB35685}" srcOrd="1" destOrd="0" presId="urn:microsoft.com/office/officeart/2005/8/layout/hierarchy4"/>
    <dgm:cxn modelId="{9C394A47-2E60-45B8-B444-69464C0F710A}" type="presParOf" srcId="{80AC0B56-89DD-4091-8B4A-ECA9E27A0EC1}" destId="{90CF0868-F13B-4822-811C-5D3C32F264F4}" srcOrd="2" destOrd="0" presId="urn:microsoft.com/office/officeart/2005/8/layout/hierarchy4"/>
    <dgm:cxn modelId="{EEBCA918-C8A5-446B-9821-5707D8902338}" type="presParOf" srcId="{90CF0868-F13B-4822-811C-5D3C32F264F4}" destId="{999AD452-E5CB-4C01-AD89-70E91C1F1DD5}" srcOrd="0" destOrd="0" presId="urn:microsoft.com/office/officeart/2005/8/layout/hierarchy4"/>
    <dgm:cxn modelId="{719CBE39-0D9B-4B77-B185-41058F83915E}" type="presParOf" srcId="{999AD452-E5CB-4C01-AD89-70E91C1F1DD5}" destId="{8F24B922-D0E2-4616-A03A-B38F90400148}" srcOrd="0" destOrd="0" presId="urn:microsoft.com/office/officeart/2005/8/layout/hierarchy4"/>
    <dgm:cxn modelId="{8B6FDEFC-1ECB-49CF-8288-5915C12FC1BD}" type="presParOf" srcId="{999AD452-E5CB-4C01-AD89-70E91C1F1DD5}" destId="{ABBE8B09-A38F-49D0-BD2F-EB2A609E969A}" srcOrd="1" destOrd="0" presId="urn:microsoft.com/office/officeart/2005/8/layout/hierarchy4"/>
    <dgm:cxn modelId="{8A83F87A-9AE7-4EFB-B456-789A8E0DC604}" type="presParOf" srcId="{999AD452-E5CB-4C01-AD89-70E91C1F1DD5}" destId="{8CD69797-B266-488B-AD28-6915F81AAF2F}" srcOrd="2" destOrd="0" presId="urn:microsoft.com/office/officeart/2005/8/layout/hierarchy4"/>
    <dgm:cxn modelId="{BCD0DB06-5078-4FA9-9497-1F96C2913279}" type="presParOf" srcId="{8CD69797-B266-488B-AD28-6915F81AAF2F}" destId="{B8EA2C7D-68D9-417B-B76A-BE02DC1706DA}" srcOrd="0" destOrd="0" presId="urn:microsoft.com/office/officeart/2005/8/layout/hierarchy4"/>
    <dgm:cxn modelId="{0D9CF674-9820-47BF-969E-DED8E4583336}" type="presParOf" srcId="{B8EA2C7D-68D9-417B-B76A-BE02DC1706DA}" destId="{2165F725-823B-4EAD-B4A1-0564C155179F}" srcOrd="0" destOrd="0" presId="urn:microsoft.com/office/officeart/2005/8/layout/hierarchy4"/>
    <dgm:cxn modelId="{22B6371A-C8F5-4782-9B65-6DA48928C0BA}" type="presParOf" srcId="{B8EA2C7D-68D9-417B-B76A-BE02DC1706DA}" destId="{BEE8FC17-B5CE-4580-B240-EC7C54465BD7}" srcOrd="1" destOrd="0" presId="urn:microsoft.com/office/officeart/2005/8/layout/hierarchy4"/>
    <dgm:cxn modelId="{00296142-F847-4F0B-A9A9-7B7E415C8011}" type="presParOf" srcId="{B8EA2C7D-68D9-417B-B76A-BE02DC1706DA}" destId="{1E4C0035-5E8D-49F5-B9F1-342D76E281C4}" srcOrd="2" destOrd="0" presId="urn:microsoft.com/office/officeart/2005/8/layout/hierarchy4"/>
    <dgm:cxn modelId="{98F33023-4651-4AD7-B8FE-448CF6852B34}" type="presParOf" srcId="{1E4C0035-5E8D-49F5-B9F1-342D76E281C4}" destId="{0260E30D-3F5C-4B76-8307-94BB6B316103}" srcOrd="0" destOrd="0" presId="urn:microsoft.com/office/officeart/2005/8/layout/hierarchy4"/>
    <dgm:cxn modelId="{1B7573A6-60C5-4F50-9B73-389F28B17711}" type="presParOf" srcId="{0260E30D-3F5C-4B76-8307-94BB6B316103}" destId="{CFB6B2C8-63A2-4294-A252-815C56EC6933}" srcOrd="0" destOrd="0" presId="urn:microsoft.com/office/officeart/2005/8/layout/hierarchy4"/>
    <dgm:cxn modelId="{1586AA13-72C9-41DE-9E56-01DA53966879}" type="presParOf" srcId="{0260E30D-3F5C-4B76-8307-94BB6B316103}" destId="{CE1EB302-EC70-4221-BF19-2A19F27ADC8E}" srcOrd="1" destOrd="0" presId="urn:microsoft.com/office/officeart/2005/8/layout/hierarchy4"/>
    <dgm:cxn modelId="{17977265-992F-44F0-8557-5DE9BFF63400}" type="presParOf" srcId="{0260E30D-3F5C-4B76-8307-94BB6B316103}" destId="{6D54C9A3-AD3E-4D27-9AEF-0FE4586B8F6F}" srcOrd="2" destOrd="0" presId="urn:microsoft.com/office/officeart/2005/8/layout/hierarchy4"/>
    <dgm:cxn modelId="{5A7B9308-AC1F-4FBD-B917-0D0E4FE4C1CA}" type="presParOf" srcId="{6D54C9A3-AD3E-4D27-9AEF-0FE4586B8F6F}" destId="{C6226405-C5CD-46D6-AECA-B382A1C137EC}" srcOrd="0" destOrd="0" presId="urn:microsoft.com/office/officeart/2005/8/layout/hierarchy4"/>
    <dgm:cxn modelId="{5D586468-5D78-41A0-9238-E3A6AB8C8A76}" type="presParOf" srcId="{C6226405-C5CD-46D6-AECA-B382A1C137EC}" destId="{AA4CD066-07AC-4287-84EF-C4B554F45E1F}" srcOrd="0" destOrd="0" presId="urn:microsoft.com/office/officeart/2005/8/layout/hierarchy4"/>
    <dgm:cxn modelId="{6627E25B-4B2B-4C34-8853-DE1DC8ADC0F1}" type="presParOf" srcId="{C6226405-C5CD-46D6-AECA-B382A1C137EC}" destId="{2A010CCC-A76E-47E1-ABB8-9EAB5FB732EE}" srcOrd="1" destOrd="0" presId="urn:microsoft.com/office/officeart/2005/8/layout/hierarchy4"/>
    <dgm:cxn modelId="{3DA48626-CD05-450A-ABDE-BEABD0D36DF3}" type="presParOf" srcId="{23B6BB6D-A3E7-4890-9BA1-9B3511D1F019}" destId="{E4CAD4A4-C7DC-4CCE-8448-C56E563AAB1F}" srcOrd="3" destOrd="0" presId="urn:microsoft.com/office/officeart/2005/8/layout/hierarchy4"/>
    <dgm:cxn modelId="{76E9D934-8EB7-49B9-98BA-67B89A98D9CE}" type="presParOf" srcId="{23B6BB6D-A3E7-4890-9BA1-9B3511D1F019}" destId="{56638AF4-CC47-44DE-AEBB-29DE32EA9A7A}" srcOrd="4" destOrd="0" presId="urn:microsoft.com/office/officeart/2005/8/layout/hierarchy4"/>
    <dgm:cxn modelId="{347B817D-8C2C-4B80-B20F-0F73B6E50B72}" type="presParOf" srcId="{56638AF4-CC47-44DE-AEBB-29DE32EA9A7A}" destId="{A3C19177-22FB-42A1-A65C-FB653A4B980C}" srcOrd="0" destOrd="0" presId="urn:microsoft.com/office/officeart/2005/8/layout/hierarchy4"/>
    <dgm:cxn modelId="{D0B3F9ED-C19F-461A-A27D-BF368EA15CC4}" type="presParOf" srcId="{56638AF4-CC47-44DE-AEBB-29DE32EA9A7A}" destId="{74B6B228-8BCD-4738-8F4F-220F807C333A}" srcOrd="1" destOrd="0" presId="urn:microsoft.com/office/officeart/2005/8/layout/hierarchy4"/>
    <dgm:cxn modelId="{5DCCA866-27F0-4E8D-8251-F5862843FFF5}" type="presParOf" srcId="{56638AF4-CC47-44DE-AEBB-29DE32EA9A7A}" destId="{46AF09E6-2FEC-47A0-8CA2-6B8E5284C2B8}" srcOrd="2" destOrd="0" presId="urn:microsoft.com/office/officeart/2005/8/layout/hierarchy4"/>
    <dgm:cxn modelId="{62B10CDF-4965-4BE2-B0A6-3BBF0D73DBEA}" type="presParOf" srcId="{46AF09E6-2FEC-47A0-8CA2-6B8E5284C2B8}" destId="{3A865450-8CE7-4B9D-AD8B-C28C7C98927E}" srcOrd="0" destOrd="0" presId="urn:microsoft.com/office/officeart/2005/8/layout/hierarchy4"/>
    <dgm:cxn modelId="{3DB8C006-686F-4FB7-9CC6-04F3997C8379}" type="presParOf" srcId="{3A865450-8CE7-4B9D-AD8B-C28C7C98927E}" destId="{F95486B1-A029-479D-827B-1A27C11E03D8}" srcOrd="0" destOrd="0" presId="urn:microsoft.com/office/officeart/2005/8/layout/hierarchy4"/>
    <dgm:cxn modelId="{D61EB891-FF04-4CB7-923A-768C7A3FEC3D}" type="presParOf" srcId="{3A865450-8CE7-4B9D-AD8B-C28C7C98927E}" destId="{E38BAE8E-3E1C-4CF5-823C-56748AD96792}" srcOrd="1" destOrd="0" presId="urn:microsoft.com/office/officeart/2005/8/layout/hierarchy4"/>
    <dgm:cxn modelId="{F3F4F86E-6665-40E6-8EDD-5577C7D65721}" type="presParOf" srcId="{3A865450-8CE7-4B9D-AD8B-C28C7C98927E}" destId="{2B58F3D6-540E-4E6E-AE03-AF79149D0382}" srcOrd="2" destOrd="0" presId="urn:microsoft.com/office/officeart/2005/8/layout/hierarchy4"/>
    <dgm:cxn modelId="{E57795EF-4BFF-43A9-911B-DD9E5E1B7902}" type="presParOf" srcId="{2B58F3D6-540E-4E6E-AE03-AF79149D0382}" destId="{A715BBB4-A06C-407C-99F0-9CAF28BA8CF5}" srcOrd="0" destOrd="0" presId="urn:microsoft.com/office/officeart/2005/8/layout/hierarchy4"/>
    <dgm:cxn modelId="{9C358541-3316-4841-8E81-60B3AF86644D}" type="presParOf" srcId="{A715BBB4-A06C-407C-99F0-9CAF28BA8CF5}" destId="{FCD8CB94-F8CD-44CC-B58C-6CAFF4AAE501}" srcOrd="0" destOrd="0" presId="urn:microsoft.com/office/officeart/2005/8/layout/hierarchy4"/>
    <dgm:cxn modelId="{D8029740-D0F8-4553-921F-C25877ECB099}" type="presParOf" srcId="{A715BBB4-A06C-407C-99F0-9CAF28BA8CF5}" destId="{01EE05A1-95CA-43D1-BDA5-186EFAC3BB1E}" srcOrd="1" destOrd="0" presId="urn:microsoft.com/office/officeart/2005/8/layout/hierarchy4"/>
    <dgm:cxn modelId="{FC6A2D41-45E8-4BDA-9279-BE54B0593EC8}" type="presParOf" srcId="{A715BBB4-A06C-407C-99F0-9CAF28BA8CF5}" destId="{75CD89A2-B57C-45C0-8DB1-6DFBABA42AA5}" srcOrd="2" destOrd="0" presId="urn:microsoft.com/office/officeart/2005/8/layout/hierarchy4"/>
    <dgm:cxn modelId="{9F4A4A72-213C-46A4-838B-5FFB0B45754A}" type="presParOf" srcId="{75CD89A2-B57C-45C0-8DB1-6DFBABA42AA5}" destId="{46828223-BC4C-4BC5-AE47-51345CE0ED11}" srcOrd="0" destOrd="0" presId="urn:microsoft.com/office/officeart/2005/8/layout/hierarchy4"/>
    <dgm:cxn modelId="{B0941313-715B-4C91-859F-A5A78C010855}" type="presParOf" srcId="{46828223-BC4C-4BC5-AE47-51345CE0ED11}" destId="{BC8C9443-9298-454B-929A-4BBA1A5C8ED8}" srcOrd="0" destOrd="0" presId="urn:microsoft.com/office/officeart/2005/8/layout/hierarchy4"/>
    <dgm:cxn modelId="{209BAEA1-F532-46B9-B4C2-35245409678F}" type="presParOf" srcId="{46828223-BC4C-4BC5-AE47-51345CE0ED11}" destId="{72E0DCBA-4A6D-48D3-8590-379108B04924}" srcOrd="1" destOrd="0" presId="urn:microsoft.com/office/officeart/2005/8/layout/hierarchy4"/>
    <dgm:cxn modelId="{58C87A6C-3D45-49FB-BE5C-F642A2E19A58}" type="presParOf" srcId="{46828223-BC4C-4BC5-AE47-51345CE0ED11}" destId="{CDACE9AD-2D2E-446C-83ED-A6B325A45C3C}" srcOrd="2" destOrd="0" presId="urn:microsoft.com/office/officeart/2005/8/layout/hierarchy4"/>
    <dgm:cxn modelId="{C61D0E1F-0A2E-4A15-8CD3-1E3A5E870064}" type="presParOf" srcId="{CDACE9AD-2D2E-446C-83ED-A6B325A45C3C}" destId="{26F7BC03-6B52-4AF4-8F01-A85EF9C3EA8F}" srcOrd="0" destOrd="0" presId="urn:microsoft.com/office/officeart/2005/8/layout/hierarchy4"/>
    <dgm:cxn modelId="{D78F621B-D741-4BE1-9312-ADADD960EA1E}" type="presParOf" srcId="{26F7BC03-6B52-4AF4-8F01-A85EF9C3EA8F}" destId="{99F0A209-308E-447E-B8F3-BA0F1EBE08AE}" srcOrd="0" destOrd="0" presId="urn:microsoft.com/office/officeart/2005/8/layout/hierarchy4"/>
    <dgm:cxn modelId="{F2AD086A-740C-4762-903F-04757D666FD1}" type="presParOf" srcId="{26F7BC03-6B52-4AF4-8F01-A85EF9C3EA8F}" destId="{253EC368-BF9D-46E8-A138-17574B3B283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95BA2-5A85-414D-A65A-22E12D9C4B5B}" type="doc">
      <dgm:prSet loTypeId="urn:microsoft.com/office/officeart/2005/8/layout/radial6" loCatId="cycle" qsTypeId="urn:microsoft.com/office/officeart/2005/8/quickstyle/simple1#3" qsCatId="simple" csTypeId="urn:microsoft.com/office/officeart/2005/8/colors/accent1_3" csCatId="accent1" phldr="1"/>
      <dgm:spPr/>
      <dgm:t>
        <a:bodyPr/>
        <a:lstStyle/>
        <a:p>
          <a:endParaRPr lang="en-US"/>
        </a:p>
      </dgm:t>
    </dgm:pt>
    <dgm:pt modelId="{AAEF4A71-4D54-42E6-8D5C-7758416CADBB}">
      <dgm:prSet phldrT="[Text]" custT="1"/>
      <dgm:spPr/>
      <dgm:t>
        <a:bodyPr/>
        <a:lstStyle/>
        <a:p>
          <a:r>
            <a:rPr lang="en-US" sz="1400" b="1" dirty="0" smtClean="0"/>
            <a:t>G/L</a:t>
          </a:r>
        </a:p>
        <a:p>
          <a:r>
            <a:rPr lang="en-US" sz="1400" b="1" dirty="0" smtClean="0"/>
            <a:t>Transactions</a:t>
          </a:r>
        </a:p>
      </dgm:t>
    </dgm:pt>
    <dgm:pt modelId="{C62B1D3A-4318-4F35-B604-878E6E59AE20}" type="parTrans" cxnId="{3F010E45-A455-456C-A8A4-34E9120B0528}">
      <dgm:prSet/>
      <dgm:spPr/>
      <dgm:t>
        <a:bodyPr/>
        <a:lstStyle/>
        <a:p>
          <a:endParaRPr lang="en-US"/>
        </a:p>
      </dgm:t>
    </dgm:pt>
    <dgm:pt modelId="{F323CDF0-7C0D-4BD4-AF4B-1ECC436BB88B}" type="sibTrans" cxnId="{3F010E45-A455-456C-A8A4-34E9120B0528}">
      <dgm:prSet/>
      <dgm:spPr/>
      <dgm:t>
        <a:bodyPr/>
        <a:lstStyle/>
        <a:p>
          <a:endParaRPr lang="en-US"/>
        </a:p>
      </dgm:t>
    </dgm:pt>
    <dgm:pt modelId="{FBE4B6F9-DA21-4596-AADC-75A33341EA96}">
      <dgm:prSet phldrT="[Text]" custT="1"/>
      <dgm:spPr/>
      <dgm:t>
        <a:bodyPr/>
        <a:lstStyle/>
        <a:p>
          <a:r>
            <a:rPr lang="en-US" sz="1800" dirty="0" smtClean="0"/>
            <a:t>IFRS </a:t>
          </a:r>
        </a:p>
        <a:p>
          <a:r>
            <a:rPr lang="en-US" sz="1800" dirty="0" smtClean="0"/>
            <a:t>Layer</a:t>
          </a:r>
          <a:endParaRPr lang="en-US" sz="1800" dirty="0"/>
        </a:p>
      </dgm:t>
    </dgm:pt>
    <dgm:pt modelId="{7BF93214-C05A-4531-A3AB-A9056D8D2885}" type="parTrans" cxnId="{508F14C9-4DAA-469F-9EE5-5DB80759501A}">
      <dgm:prSet/>
      <dgm:spPr/>
      <dgm:t>
        <a:bodyPr/>
        <a:lstStyle/>
        <a:p>
          <a:endParaRPr lang="en-US"/>
        </a:p>
      </dgm:t>
    </dgm:pt>
    <dgm:pt modelId="{F722FFB8-9EF9-4894-9468-0DF0E8CC658E}" type="sibTrans" cxnId="{508F14C9-4DAA-469F-9EE5-5DB80759501A}">
      <dgm:prSet/>
      <dgm:spPr/>
      <dgm:t>
        <a:bodyPr/>
        <a:lstStyle/>
        <a:p>
          <a:endParaRPr lang="en-US" dirty="0"/>
        </a:p>
      </dgm:t>
    </dgm:pt>
    <dgm:pt modelId="{48685674-FA30-413A-9EA1-72B1D1BFB08D}">
      <dgm:prSet phldrT="[Text]" custT="1"/>
      <dgm:spPr/>
      <dgm:t>
        <a:bodyPr/>
        <a:lstStyle/>
        <a:p>
          <a:r>
            <a:rPr lang="en-US" sz="1800" b="0" dirty="0" smtClean="0"/>
            <a:t>Mgmt</a:t>
          </a:r>
        </a:p>
        <a:p>
          <a:r>
            <a:rPr lang="en-US" sz="1800" b="0" dirty="0" smtClean="0"/>
            <a:t>Layer</a:t>
          </a:r>
          <a:endParaRPr lang="en-US" sz="1800" b="0" dirty="0"/>
        </a:p>
      </dgm:t>
    </dgm:pt>
    <dgm:pt modelId="{1D2E4477-95D0-4A72-AFA1-A2FEDAC37C0B}" type="parTrans" cxnId="{46FA516B-2A65-4E72-8A69-D10F6B60A4AB}">
      <dgm:prSet/>
      <dgm:spPr/>
      <dgm:t>
        <a:bodyPr/>
        <a:lstStyle/>
        <a:p>
          <a:endParaRPr lang="en-US"/>
        </a:p>
      </dgm:t>
    </dgm:pt>
    <dgm:pt modelId="{041BD1C7-6AA3-4651-A312-6C35D5004AB2}" type="sibTrans" cxnId="{46FA516B-2A65-4E72-8A69-D10F6B60A4AB}">
      <dgm:prSet/>
      <dgm:spPr/>
      <dgm:t>
        <a:bodyPr/>
        <a:lstStyle/>
        <a:p>
          <a:endParaRPr lang="en-US" dirty="0"/>
        </a:p>
      </dgm:t>
    </dgm:pt>
    <dgm:pt modelId="{3F245896-A566-4BF9-A250-B0757F2DD18A}">
      <dgm:prSet phldrT="[Text]" custT="1"/>
      <dgm:spPr/>
      <dgm:t>
        <a:bodyPr/>
        <a:lstStyle/>
        <a:p>
          <a:r>
            <a:rPr lang="en-US" sz="1700" dirty="0" smtClean="0"/>
            <a:t>“</a:t>
          </a:r>
          <a:r>
            <a:rPr lang="en-US" sz="1800" dirty="0" smtClean="0"/>
            <a:t>What If” Layer</a:t>
          </a:r>
        </a:p>
      </dgm:t>
    </dgm:pt>
    <dgm:pt modelId="{5327A1F7-49DC-49B1-821F-340A9A97859C}" type="parTrans" cxnId="{CACF90F8-E2D0-492B-A28E-4BF6C8C8D0DC}">
      <dgm:prSet/>
      <dgm:spPr/>
      <dgm:t>
        <a:bodyPr/>
        <a:lstStyle/>
        <a:p>
          <a:endParaRPr lang="en-US"/>
        </a:p>
      </dgm:t>
    </dgm:pt>
    <dgm:pt modelId="{3AD32782-AFE3-4090-BDEF-2D6CE05A7705}" type="sibTrans" cxnId="{CACF90F8-E2D0-492B-A28E-4BF6C8C8D0DC}">
      <dgm:prSet/>
      <dgm:spPr/>
      <dgm:t>
        <a:bodyPr/>
        <a:lstStyle/>
        <a:p>
          <a:endParaRPr lang="en-US" dirty="0"/>
        </a:p>
      </dgm:t>
    </dgm:pt>
    <dgm:pt modelId="{218CDB9F-6ECE-45FB-A286-EA44042E64C9}">
      <dgm:prSet phldrT="[Text]" custT="1"/>
      <dgm:spPr/>
      <dgm:t>
        <a:bodyPr/>
        <a:lstStyle/>
        <a:p>
          <a:r>
            <a:rPr lang="en-US" sz="1800" dirty="0" smtClean="0"/>
            <a:t>Local GAAP Layer</a:t>
          </a:r>
          <a:endParaRPr lang="en-US" sz="1800" dirty="0"/>
        </a:p>
      </dgm:t>
    </dgm:pt>
    <dgm:pt modelId="{B81A80D2-9805-482B-B495-C174FA7ECD1E}" type="parTrans" cxnId="{ACA34CC4-7A92-4D25-9412-E3FF2C8D1EBA}">
      <dgm:prSet/>
      <dgm:spPr/>
      <dgm:t>
        <a:bodyPr/>
        <a:lstStyle/>
        <a:p>
          <a:endParaRPr lang="en-US"/>
        </a:p>
      </dgm:t>
    </dgm:pt>
    <dgm:pt modelId="{67365F6F-D0E7-4D92-A5E5-D03611E671FB}" type="sibTrans" cxnId="{ACA34CC4-7A92-4D25-9412-E3FF2C8D1EBA}">
      <dgm:prSet/>
      <dgm:spPr/>
      <dgm:t>
        <a:bodyPr/>
        <a:lstStyle/>
        <a:p>
          <a:endParaRPr lang="en-US" dirty="0"/>
        </a:p>
      </dgm:t>
    </dgm:pt>
    <dgm:pt modelId="{AA700A25-9CDB-4016-935D-9AF11E06E1C0}">
      <dgm:prSet phldrT="[Text]" custT="1"/>
      <dgm:spPr/>
      <dgm:t>
        <a:bodyPr/>
        <a:lstStyle/>
        <a:p>
          <a:r>
            <a:rPr lang="en-US" sz="1800" dirty="0" smtClean="0"/>
            <a:t>Audit Layer</a:t>
          </a:r>
          <a:endParaRPr lang="en-US" sz="1800" dirty="0"/>
        </a:p>
      </dgm:t>
    </dgm:pt>
    <dgm:pt modelId="{26CDD312-04F3-43FC-8098-022A39D17843}" type="parTrans" cxnId="{EDC7F370-EEDE-4730-97A5-3D3565EFC723}">
      <dgm:prSet/>
      <dgm:spPr/>
      <dgm:t>
        <a:bodyPr/>
        <a:lstStyle/>
        <a:p>
          <a:endParaRPr lang="en-US"/>
        </a:p>
      </dgm:t>
    </dgm:pt>
    <dgm:pt modelId="{FA382295-667B-4C6A-AF78-159C726A99D9}" type="sibTrans" cxnId="{EDC7F370-EEDE-4730-97A5-3D3565EFC723}">
      <dgm:prSet/>
      <dgm:spPr/>
      <dgm:t>
        <a:bodyPr/>
        <a:lstStyle/>
        <a:p>
          <a:endParaRPr lang="en-US" dirty="0"/>
        </a:p>
      </dgm:t>
    </dgm:pt>
    <dgm:pt modelId="{659C3C81-C454-4F62-9CB9-905D95E5159D}">
      <dgm:prSet phldrT="[Text]" custT="1"/>
      <dgm:spPr>
        <a:solidFill>
          <a:schemeClr val="tx2">
            <a:lumMod val="25000"/>
            <a:lumOff val="75000"/>
          </a:schemeClr>
        </a:solidFill>
      </dgm:spPr>
      <dgm:t>
        <a:bodyPr/>
        <a:lstStyle/>
        <a:p>
          <a:r>
            <a:rPr lang="en-US" sz="1800" b="1" dirty="0" smtClean="0">
              <a:solidFill>
                <a:schemeClr val="tx1"/>
              </a:solidFill>
            </a:rPr>
            <a:t>Official Layer = SE</a:t>
          </a:r>
          <a:endParaRPr lang="en-US" sz="1800" b="1" dirty="0">
            <a:solidFill>
              <a:schemeClr val="tx1"/>
            </a:solidFill>
          </a:endParaRPr>
        </a:p>
      </dgm:t>
    </dgm:pt>
    <dgm:pt modelId="{80CC6BDC-07E8-42B7-B986-AD0C0C9A0B67}" type="parTrans" cxnId="{1B544B6B-627B-4FD5-BCD5-10642217046C}">
      <dgm:prSet/>
      <dgm:spPr/>
      <dgm:t>
        <a:bodyPr/>
        <a:lstStyle/>
        <a:p>
          <a:endParaRPr lang="en-US"/>
        </a:p>
      </dgm:t>
    </dgm:pt>
    <dgm:pt modelId="{ED188A6D-6BE1-473D-B319-58A31D3657D0}" type="sibTrans" cxnId="{1B544B6B-627B-4FD5-BCD5-10642217046C}">
      <dgm:prSet/>
      <dgm:spPr/>
      <dgm:t>
        <a:bodyPr/>
        <a:lstStyle/>
        <a:p>
          <a:endParaRPr lang="en-US" dirty="0"/>
        </a:p>
      </dgm:t>
    </dgm:pt>
    <dgm:pt modelId="{EA9BDF10-4A5F-4331-B3D7-1A6DCDC74AEA}" type="pres">
      <dgm:prSet presAssocID="{25995BA2-5A85-414D-A65A-22E12D9C4B5B}" presName="Name0" presStyleCnt="0">
        <dgm:presLayoutVars>
          <dgm:chMax val="1"/>
          <dgm:dir/>
          <dgm:animLvl val="ctr"/>
          <dgm:resizeHandles val="exact"/>
        </dgm:presLayoutVars>
      </dgm:prSet>
      <dgm:spPr/>
      <dgm:t>
        <a:bodyPr/>
        <a:lstStyle/>
        <a:p>
          <a:endParaRPr lang="en-US"/>
        </a:p>
      </dgm:t>
    </dgm:pt>
    <dgm:pt modelId="{6657EC4E-BA9F-4235-BFFD-1029AC2324FB}" type="pres">
      <dgm:prSet presAssocID="{AAEF4A71-4D54-42E6-8D5C-7758416CADBB}" presName="centerShape" presStyleLbl="node0" presStyleIdx="0" presStyleCnt="1"/>
      <dgm:spPr/>
      <dgm:t>
        <a:bodyPr/>
        <a:lstStyle/>
        <a:p>
          <a:endParaRPr lang="en-US"/>
        </a:p>
      </dgm:t>
    </dgm:pt>
    <dgm:pt modelId="{F461BD3E-1E31-4288-B8EB-0F0CA9598EB7}" type="pres">
      <dgm:prSet presAssocID="{FBE4B6F9-DA21-4596-AADC-75A33341EA96}" presName="node" presStyleLbl="node1" presStyleIdx="0" presStyleCnt="6">
        <dgm:presLayoutVars>
          <dgm:bulletEnabled val="1"/>
        </dgm:presLayoutVars>
      </dgm:prSet>
      <dgm:spPr/>
      <dgm:t>
        <a:bodyPr/>
        <a:lstStyle/>
        <a:p>
          <a:endParaRPr lang="en-US"/>
        </a:p>
      </dgm:t>
    </dgm:pt>
    <dgm:pt modelId="{F25852A3-4FE5-4263-A5CC-B274D9AEA8FD}" type="pres">
      <dgm:prSet presAssocID="{FBE4B6F9-DA21-4596-AADC-75A33341EA96}" presName="dummy" presStyleCnt="0"/>
      <dgm:spPr/>
      <dgm:t>
        <a:bodyPr/>
        <a:lstStyle/>
        <a:p>
          <a:endParaRPr lang="en-US"/>
        </a:p>
      </dgm:t>
    </dgm:pt>
    <dgm:pt modelId="{732752DF-226C-4AD0-A1D5-9028599FCD36}" type="pres">
      <dgm:prSet presAssocID="{F722FFB8-9EF9-4894-9468-0DF0E8CC658E}" presName="sibTrans" presStyleLbl="sibTrans2D1" presStyleIdx="0" presStyleCnt="6"/>
      <dgm:spPr/>
      <dgm:t>
        <a:bodyPr/>
        <a:lstStyle/>
        <a:p>
          <a:endParaRPr lang="en-US"/>
        </a:p>
      </dgm:t>
    </dgm:pt>
    <dgm:pt modelId="{8455C4BB-C12B-4699-B804-FE41A1DBBC6B}" type="pres">
      <dgm:prSet presAssocID="{48685674-FA30-413A-9EA1-72B1D1BFB08D}" presName="node" presStyleLbl="node1" presStyleIdx="1" presStyleCnt="6">
        <dgm:presLayoutVars>
          <dgm:bulletEnabled val="1"/>
        </dgm:presLayoutVars>
      </dgm:prSet>
      <dgm:spPr/>
      <dgm:t>
        <a:bodyPr/>
        <a:lstStyle/>
        <a:p>
          <a:endParaRPr lang="en-US"/>
        </a:p>
      </dgm:t>
    </dgm:pt>
    <dgm:pt modelId="{64A742DF-59E1-4A97-B8DF-68E94869C12A}" type="pres">
      <dgm:prSet presAssocID="{48685674-FA30-413A-9EA1-72B1D1BFB08D}" presName="dummy" presStyleCnt="0"/>
      <dgm:spPr/>
      <dgm:t>
        <a:bodyPr/>
        <a:lstStyle/>
        <a:p>
          <a:endParaRPr lang="en-US"/>
        </a:p>
      </dgm:t>
    </dgm:pt>
    <dgm:pt modelId="{774CF056-DE12-443F-8BB3-41724916B7B2}" type="pres">
      <dgm:prSet presAssocID="{041BD1C7-6AA3-4651-A312-6C35D5004AB2}" presName="sibTrans" presStyleLbl="sibTrans2D1" presStyleIdx="1" presStyleCnt="6"/>
      <dgm:spPr/>
      <dgm:t>
        <a:bodyPr/>
        <a:lstStyle/>
        <a:p>
          <a:endParaRPr lang="en-US"/>
        </a:p>
      </dgm:t>
    </dgm:pt>
    <dgm:pt modelId="{F29A9422-CCE8-4182-A27A-F7BEEDFDEA74}" type="pres">
      <dgm:prSet presAssocID="{3F245896-A566-4BF9-A250-B0757F2DD18A}" presName="node" presStyleLbl="node1" presStyleIdx="2" presStyleCnt="6">
        <dgm:presLayoutVars>
          <dgm:bulletEnabled val="1"/>
        </dgm:presLayoutVars>
      </dgm:prSet>
      <dgm:spPr/>
      <dgm:t>
        <a:bodyPr/>
        <a:lstStyle/>
        <a:p>
          <a:endParaRPr lang="en-US"/>
        </a:p>
      </dgm:t>
    </dgm:pt>
    <dgm:pt modelId="{1F19C47E-0737-43A2-9535-3D1D03ECEAAC}" type="pres">
      <dgm:prSet presAssocID="{3F245896-A566-4BF9-A250-B0757F2DD18A}" presName="dummy" presStyleCnt="0"/>
      <dgm:spPr/>
      <dgm:t>
        <a:bodyPr/>
        <a:lstStyle/>
        <a:p>
          <a:endParaRPr lang="en-US"/>
        </a:p>
      </dgm:t>
    </dgm:pt>
    <dgm:pt modelId="{9A44EB20-DBE9-45BC-B3D6-E8672E618E60}" type="pres">
      <dgm:prSet presAssocID="{3AD32782-AFE3-4090-BDEF-2D6CE05A7705}" presName="sibTrans" presStyleLbl="sibTrans2D1" presStyleIdx="2" presStyleCnt="6"/>
      <dgm:spPr/>
      <dgm:t>
        <a:bodyPr/>
        <a:lstStyle/>
        <a:p>
          <a:endParaRPr lang="en-US"/>
        </a:p>
      </dgm:t>
    </dgm:pt>
    <dgm:pt modelId="{6CA4D056-9BE7-4752-9E1A-0F3FCABEA311}" type="pres">
      <dgm:prSet presAssocID="{218CDB9F-6ECE-45FB-A286-EA44042E64C9}" presName="node" presStyleLbl="node1" presStyleIdx="3" presStyleCnt="6" custRadScaleRad="97756" custRadScaleInc="1040">
        <dgm:presLayoutVars>
          <dgm:bulletEnabled val="1"/>
        </dgm:presLayoutVars>
      </dgm:prSet>
      <dgm:spPr/>
      <dgm:t>
        <a:bodyPr/>
        <a:lstStyle/>
        <a:p>
          <a:endParaRPr lang="en-US"/>
        </a:p>
      </dgm:t>
    </dgm:pt>
    <dgm:pt modelId="{228CAFC0-9F90-4D72-BC51-01ED28742450}" type="pres">
      <dgm:prSet presAssocID="{218CDB9F-6ECE-45FB-A286-EA44042E64C9}" presName="dummy" presStyleCnt="0"/>
      <dgm:spPr/>
      <dgm:t>
        <a:bodyPr/>
        <a:lstStyle/>
        <a:p>
          <a:endParaRPr lang="en-US"/>
        </a:p>
      </dgm:t>
    </dgm:pt>
    <dgm:pt modelId="{B07EC79D-C9E7-4BAA-8CAD-22967D20BFAF}" type="pres">
      <dgm:prSet presAssocID="{67365F6F-D0E7-4D92-A5E5-D03611E671FB}" presName="sibTrans" presStyleLbl="sibTrans2D1" presStyleIdx="3" presStyleCnt="6"/>
      <dgm:spPr/>
      <dgm:t>
        <a:bodyPr/>
        <a:lstStyle/>
        <a:p>
          <a:endParaRPr lang="en-US"/>
        </a:p>
      </dgm:t>
    </dgm:pt>
    <dgm:pt modelId="{56D6AE3B-65B3-414B-9849-FBD0C9E12A3F}" type="pres">
      <dgm:prSet presAssocID="{AA700A25-9CDB-4016-935D-9AF11E06E1C0}" presName="node" presStyleLbl="node1" presStyleIdx="4" presStyleCnt="6">
        <dgm:presLayoutVars>
          <dgm:bulletEnabled val="1"/>
        </dgm:presLayoutVars>
      </dgm:prSet>
      <dgm:spPr/>
      <dgm:t>
        <a:bodyPr/>
        <a:lstStyle/>
        <a:p>
          <a:endParaRPr lang="en-US"/>
        </a:p>
      </dgm:t>
    </dgm:pt>
    <dgm:pt modelId="{C28DAC97-ECA4-41A1-B00D-8377531066F5}" type="pres">
      <dgm:prSet presAssocID="{AA700A25-9CDB-4016-935D-9AF11E06E1C0}" presName="dummy" presStyleCnt="0"/>
      <dgm:spPr/>
      <dgm:t>
        <a:bodyPr/>
        <a:lstStyle/>
        <a:p>
          <a:endParaRPr lang="en-US"/>
        </a:p>
      </dgm:t>
    </dgm:pt>
    <dgm:pt modelId="{9D2FD13A-CC2B-4CC7-93E2-4D383229E203}" type="pres">
      <dgm:prSet presAssocID="{FA382295-667B-4C6A-AF78-159C726A99D9}" presName="sibTrans" presStyleLbl="sibTrans2D1" presStyleIdx="4" presStyleCnt="6"/>
      <dgm:spPr/>
      <dgm:t>
        <a:bodyPr/>
        <a:lstStyle/>
        <a:p>
          <a:endParaRPr lang="en-US"/>
        </a:p>
      </dgm:t>
    </dgm:pt>
    <dgm:pt modelId="{DE42929C-8DF6-42B0-A8C3-9506179D7AE0}" type="pres">
      <dgm:prSet presAssocID="{659C3C81-C454-4F62-9CB9-905D95E5159D}" presName="node" presStyleLbl="node1" presStyleIdx="5" presStyleCnt="6" custRadScaleRad="98738" custRadScaleInc="-6963">
        <dgm:presLayoutVars>
          <dgm:bulletEnabled val="1"/>
        </dgm:presLayoutVars>
      </dgm:prSet>
      <dgm:spPr/>
      <dgm:t>
        <a:bodyPr/>
        <a:lstStyle/>
        <a:p>
          <a:endParaRPr lang="en-US"/>
        </a:p>
      </dgm:t>
    </dgm:pt>
    <dgm:pt modelId="{B29D7263-79DE-4F7B-AA05-9C2E0FBA7022}" type="pres">
      <dgm:prSet presAssocID="{659C3C81-C454-4F62-9CB9-905D95E5159D}" presName="dummy" presStyleCnt="0"/>
      <dgm:spPr/>
      <dgm:t>
        <a:bodyPr/>
        <a:lstStyle/>
        <a:p>
          <a:endParaRPr lang="en-US"/>
        </a:p>
      </dgm:t>
    </dgm:pt>
    <dgm:pt modelId="{695341D0-F5A6-4AA1-8C96-86414C3619BB}" type="pres">
      <dgm:prSet presAssocID="{ED188A6D-6BE1-473D-B319-58A31D3657D0}" presName="sibTrans" presStyleLbl="sibTrans2D1" presStyleIdx="5" presStyleCnt="6"/>
      <dgm:spPr/>
      <dgm:t>
        <a:bodyPr/>
        <a:lstStyle/>
        <a:p>
          <a:endParaRPr lang="en-US"/>
        </a:p>
      </dgm:t>
    </dgm:pt>
  </dgm:ptLst>
  <dgm:cxnLst>
    <dgm:cxn modelId="{EDC7F370-EEDE-4730-97A5-3D3565EFC723}" srcId="{AAEF4A71-4D54-42E6-8D5C-7758416CADBB}" destId="{AA700A25-9CDB-4016-935D-9AF11E06E1C0}" srcOrd="4" destOrd="0" parTransId="{26CDD312-04F3-43FC-8098-022A39D17843}" sibTransId="{FA382295-667B-4C6A-AF78-159C726A99D9}"/>
    <dgm:cxn modelId="{3F010E45-A455-456C-A8A4-34E9120B0528}" srcId="{25995BA2-5A85-414D-A65A-22E12D9C4B5B}" destId="{AAEF4A71-4D54-42E6-8D5C-7758416CADBB}" srcOrd="0" destOrd="0" parTransId="{C62B1D3A-4318-4F35-B604-878E6E59AE20}" sibTransId="{F323CDF0-7C0D-4BD4-AF4B-1ECC436BB88B}"/>
    <dgm:cxn modelId="{99151694-4EF5-4874-899E-87E8D6D00A99}" type="presOf" srcId="{67365F6F-D0E7-4D92-A5E5-D03611E671FB}" destId="{B07EC79D-C9E7-4BAA-8CAD-22967D20BFAF}" srcOrd="0" destOrd="0" presId="urn:microsoft.com/office/officeart/2005/8/layout/radial6"/>
    <dgm:cxn modelId="{508F14C9-4DAA-469F-9EE5-5DB80759501A}" srcId="{AAEF4A71-4D54-42E6-8D5C-7758416CADBB}" destId="{FBE4B6F9-DA21-4596-AADC-75A33341EA96}" srcOrd="0" destOrd="0" parTransId="{7BF93214-C05A-4531-A3AB-A9056D8D2885}" sibTransId="{F722FFB8-9EF9-4894-9468-0DF0E8CC658E}"/>
    <dgm:cxn modelId="{ACA34CC4-7A92-4D25-9412-E3FF2C8D1EBA}" srcId="{AAEF4A71-4D54-42E6-8D5C-7758416CADBB}" destId="{218CDB9F-6ECE-45FB-A286-EA44042E64C9}" srcOrd="3" destOrd="0" parTransId="{B81A80D2-9805-482B-B495-C174FA7ECD1E}" sibTransId="{67365F6F-D0E7-4D92-A5E5-D03611E671FB}"/>
    <dgm:cxn modelId="{5B85B880-A959-4382-BD14-246BCE0147F9}" type="presOf" srcId="{3AD32782-AFE3-4090-BDEF-2D6CE05A7705}" destId="{9A44EB20-DBE9-45BC-B3D6-E8672E618E60}" srcOrd="0" destOrd="0" presId="urn:microsoft.com/office/officeart/2005/8/layout/radial6"/>
    <dgm:cxn modelId="{CACF90F8-E2D0-492B-A28E-4BF6C8C8D0DC}" srcId="{AAEF4A71-4D54-42E6-8D5C-7758416CADBB}" destId="{3F245896-A566-4BF9-A250-B0757F2DD18A}" srcOrd="2" destOrd="0" parTransId="{5327A1F7-49DC-49B1-821F-340A9A97859C}" sibTransId="{3AD32782-AFE3-4090-BDEF-2D6CE05A7705}"/>
    <dgm:cxn modelId="{5BC9BC34-9969-49B9-96B1-2E3D4C8A1EAF}" type="presOf" srcId="{659C3C81-C454-4F62-9CB9-905D95E5159D}" destId="{DE42929C-8DF6-42B0-A8C3-9506179D7AE0}" srcOrd="0" destOrd="0" presId="urn:microsoft.com/office/officeart/2005/8/layout/radial6"/>
    <dgm:cxn modelId="{949FC7B7-171A-4FB1-A01C-00FC0CBCA7DB}" type="presOf" srcId="{25995BA2-5A85-414D-A65A-22E12D9C4B5B}" destId="{EA9BDF10-4A5F-4331-B3D7-1A6DCDC74AEA}" srcOrd="0" destOrd="0" presId="urn:microsoft.com/office/officeart/2005/8/layout/radial6"/>
    <dgm:cxn modelId="{C7640910-CFD6-417E-83AC-23E073520470}" type="presOf" srcId="{FA382295-667B-4C6A-AF78-159C726A99D9}" destId="{9D2FD13A-CC2B-4CC7-93E2-4D383229E203}" srcOrd="0" destOrd="0" presId="urn:microsoft.com/office/officeart/2005/8/layout/radial6"/>
    <dgm:cxn modelId="{8769F907-D3F0-4AAE-AAC2-BC8C7091BBE0}" type="presOf" srcId="{AAEF4A71-4D54-42E6-8D5C-7758416CADBB}" destId="{6657EC4E-BA9F-4235-BFFD-1029AC2324FB}" srcOrd="0" destOrd="0" presId="urn:microsoft.com/office/officeart/2005/8/layout/radial6"/>
    <dgm:cxn modelId="{C77E27B1-96AE-41BA-A9D7-1BABD9BA7171}" type="presOf" srcId="{AA700A25-9CDB-4016-935D-9AF11E06E1C0}" destId="{56D6AE3B-65B3-414B-9849-FBD0C9E12A3F}" srcOrd="0" destOrd="0" presId="urn:microsoft.com/office/officeart/2005/8/layout/radial6"/>
    <dgm:cxn modelId="{5C06C9F4-2FEA-404C-A132-D55218306620}" type="presOf" srcId="{ED188A6D-6BE1-473D-B319-58A31D3657D0}" destId="{695341D0-F5A6-4AA1-8C96-86414C3619BB}" srcOrd="0" destOrd="0" presId="urn:microsoft.com/office/officeart/2005/8/layout/radial6"/>
    <dgm:cxn modelId="{B58F3E61-9880-4334-957B-0266F7C7275A}" type="presOf" srcId="{FBE4B6F9-DA21-4596-AADC-75A33341EA96}" destId="{F461BD3E-1E31-4288-B8EB-0F0CA9598EB7}" srcOrd="0" destOrd="0" presId="urn:microsoft.com/office/officeart/2005/8/layout/radial6"/>
    <dgm:cxn modelId="{875AA12B-3B74-4597-9C2A-FDD11E73B8F8}" type="presOf" srcId="{218CDB9F-6ECE-45FB-A286-EA44042E64C9}" destId="{6CA4D056-9BE7-4752-9E1A-0F3FCABEA311}" srcOrd="0" destOrd="0" presId="urn:microsoft.com/office/officeart/2005/8/layout/radial6"/>
    <dgm:cxn modelId="{46FA516B-2A65-4E72-8A69-D10F6B60A4AB}" srcId="{AAEF4A71-4D54-42E6-8D5C-7758416CADBB}" destId="{48685674-FA30-413A-9EA1-72B1D1BFB08D}" srcOrd="1" destOrd="0" parTransId="{1D2E4477-95D0-4A72-AFA1-A2FEDAC37C0B}" sibTransId="{041BD1C7-6AA3-4651-A312-6C35D5004AB2}"/>
    <dgm:cxn modelId="{1B544B6B-627B-4FD5-BCD5-10642217046C}" srcId="{AAEF4A71-4D54-42E6-8D5C-7758416CADBB}" destId="{659C3C81-C454-4F62-9CB9-905D95E5159D}" srcOrd="5" destOrd="0" parTransId="{80CC6BDC-07E8-42B7-B986-AD0C0C9A0B67}" sibTransId="{ED188A6D-6BE1-473D-B319-58A31D3657D0}"/>
    <dgm:cxn modelId="{B5F302FD-76F8-49C7-B938-ACC4554650D1}" type="presOf" srcId="{F722FFB8-9EF9-4894-9468-0DF0E8CC658E}" destId="{732752DF-226C-4AD0-A1D5-9028599FCD36}" srcOrd="0" destOrd="0" presId="urn:microsoft.com/office/officeart/2005/8/layout/radial6"/>
    <dgm:cxn modelId="{FA58EDD2-BF91-4170-B27B-B903A8F1D673}" type="presOf" srcId="{3F245896-A566-4BF9-A250-B0757F2DD18A}" destId="{F29A9422-CCE8-4182-A27A-F7BEEDFDEA74}" srcOrd="0" destOrd="0" presId="urn:microsoft.com/office/officeart/2005/8/layout/radial6"/>
    <dgm:cxn modelId="{B4D4B255-9F36-45DC-B7BE-5522C4EDE534}" type="presOf" srcId="{48685674-FA30-413A-9EA1-72B1D1BFB08D}" destId="{8455C4BB-C12B-4699-B804-FE41A1DBBC6B}" srcOrd="0" destOrd="0" presId="urn:microsoft.com/office/officeart/2005/8/layout/radial6"/>
    <dgm:cxn modelId="{A39599FA-F84F-4864-AE32-CF37C537E0D0}" type="presOf" srcId="{041BD1C7-6AA3-4651-A312-6C35D5004AB2}" destId="{774CF056-DE12-443F-8BB3-41724916B7B2}" srcOrd="0" destOrd="0" presId="urn:microsoft.com/office/officeart/2005/8/layout/radial6"/>
    <dgm:cxn modelId="{862E8329-28E3-47A8-B124-D8D4B72602CA}" type="presParOf" srcId="{EA9BDF10-4A5F-4331-B3D7-1A6DCDC74AEA}" destId="{6657EC4E-BA9F-4235-BFFD-1029AC2324FB}" srcOrd="0" destOrd="0" presId="urn:microsoft.com/office/officeart/2005/8/layout/radial6"/>
    <dgm:cxn modelId="{7803E5EF-26D5-4F2E-B24C-271E8C7907A3}" type="presParOf" srcId="{EA9BDF10-4A5F-4331-B3D7-1A6DCDC74AEA}" destId="{F461BD3E-1E31-4288-B8EB-0F0CA9598EB7}" srcOrd="1" destOrd="0" presId="urn:microsoft.com/office/officeart/2005/8/layout/radial6"/>
    <dgm:cxn modelId="{C7D3E792-A6F6-4569-A792-07333D867EE1}" type="presParOf" srcId="{EA9BDF10-4A5F-4331-B3D7-1A6DCDC74AEA}" destId="{F25852A3-4FE5-4263-A5CC-B274D9AEA8FD}" srcOrd="2" destOrd="0" presId="urn:microsoft.com/office/officeart/2005/8/layout/radial6"/>
    <dgm:cxn modelId="{834B603A-3EB7-4FD0-BF5C-7A0A5C8843CC}" type="presParOf" srcId="{EA9BDF10-4A5F-4331-B3D7-1A6DCDC74AEA}" destId="{732752DF-226C-4AD0-A1D5-9028599FCD36}" srcOrd="3" destOrd="0" presId="urn:microsoft.com/office/officeart/2005/8/layout/radial6"/>
    <dgm:cxn modelId="{4A184710-91D3-4247-A77A-DB1DACDA6904}" type="presParOf" srcId="{EA9BDF10-4A5F-4331-B3D7-1A6DCDC74AEA}" destId="{8455C4BB-C12B-4699-B804-FE41A1DBBC6B}" srcOrd="4" destOrd="0" presId="urn:microsoft.com/office/officeart/2005/8/layout/radial6"/>
    <dgm:cxn modelId="{8E309984-2127-4B03-AFAE-656BC03F7F5F}" type="presParOf" srcId="{EA9BDF10-4A5F-4331-B3D7-1A6DCDC74AEA}" destId="{64A742DF-59E1-4A97-B8DF-68E94869C12A}" srcOrd="5" destOrd="0" presId="urn:microsoft.com/office/officeart/2005/8/layout/radial6"/>
    <dgm:cxn modelId="{60347B2A-70D9-4E14-BF08-E119113299DF}" type="presParOf" srcId="{EA9BDF10-4A5F-4331-B3D7-1A6DCDC74AEA}" destId="{774CF056-DE12-443F-8BB3-41724916B7B2}" srcOrd="6" destOrd="0" presId="urn:microsoft.com/office/officeart/2005/8/layout/radial6"/>
    <dgm:cxn modelId="{E6B42719-A432-45A1-874C-23A24C5AAA64}" type="presParOf" srcId="{EA9BDF10-4A5F-4331-B3D7-1A6DCDC74AEA}" destId="{F29A9422-CCE8-4182-A27A-F7BEEDFDEA74}" srcOrd="7" destOrd="0" presId="urn:microsoft.com/office/officeart/2005/8/layout/radial6"/>
    <dgm:cxn modelId="{14DA2350-C280-4E0C-AC06-3EE6B8107DA1}" type="presParOf" srcId="{EA9BDF10-4A5F-4331-B3D7-1A6DCDC74AEA}" destId="{1F19C47E-0737-43A2-9535-3D1D03ECEAAC}" srcOrd="8" destOrd="0" presId="urn:microsoft.com/office/officeart/2005/8/layout/radial6"/>
    <dgm:cxn modelId="{22ACEEDC-98A1-42B4-A4F8-BAD421EFA30A}" type="presParOf" srcId="{EA9BDF10-4A5F-4331-B3D7-1A6DCDC74AEA}" destId="{9A44EB20-DBE9-45BC-B3D6-E8672E618E60}" srcOrd="9" destOrd="0" presId="urn:microsoft.com/office/officeart/2005/8/layout/radial6"/>
    <dgm:cxn modelId="{41A726BD-3500-41C8-A39F-E54D1345DECB}" type="presParOf" srcId="{EA9BDF10-4A5F-4331-B3D7-1A6DCDC74AEA}" destId="{6CA4D056-9BE7-4752-9E1A-0F3FCABEA311}" srcOrd="10" destOrd="0" presId="urn:microsoft.com/office/officeart/2005/8/layout/radial6"/>
    <dgm:cxn modelId="{A603C874-C694-4ACF-B12F-254A4935954F}" type="presParOf" srcId="{EA9BDF10-4A5F-4331-B3D7-1A6DCDC74AEA}" destId="{228CAFC0-9F90-4D72-BC51-01ED28742450}" srcOrd="11" destOrd="0" presId="urn:microsoft.com/office/officeart/2005/8/layout/radial6"/>
    <dgm:cxn modelId="{2B7255F8-1034-4493-B6BD-FF62871112AF}" type="presParOf" srcId="{EA9BDF10-4A5F-4331-B3D7-1A6DCDC74AEA}" destId="{B07EC79D-C9E7-4BAA-8CAD-22967D20BFAF}" srcOrd="12" destOrd="0" presId="urn:microsoft.com/office/officeart/2005/8/layout/radial6"/>
    <dgm:cxn modelId="{8C40ED68-4442-4117-BFB4-C89DE34AAB81}" type="presParOf" srcId="{EA9BDF10-4A5F-4331-B3D7-1A6DCDC74AEA}" destId="{56D6AE3B-65B3-414B-9849-FBD0C9E12A3F}" srcOrd="13" destOrd="0" presId="urn:microsoft.com/office/officeart/2005/8/layout/radial6"/>
    <dgm:cxn modelId="{4342D925-4B3F-41D6-96B5-171BC0E10C98}" type="presParOf" srcId="{EA9BDF10-4A5F-4331-B3D7-1A6DCDC74AEA}" destId="{C28DAC97-ECA4-41A1-B00D-8377531066F5}" srcOrd="14" destOrd="0" presId="urn:microsoft.com/office/officeart/2005/8/layout/radial6"/>
    <dgm:cxn modelId="{6066F684-628C-4D11-9A0B-DE36C15658AD}" type="presParOf" srcId="{EA9BDF10-4A5F-4331-B3D7-1A6DCDC74AEA}" destId="{9D2FD13A-CC2B-4CC7-93E2-4D383229E203}" srcOrd="15" destOrd="0" presId="urn:microsoft.com/office/officeart/2005/8/layout/radial6"/>
    <dgm:cxn modelId="{766F9DC9-034E-449C-B38E-CBB927083E1F}" type="presParOf" srcId="{EA9BDF10-4A5F-4331-B3D7-1A6DCDC74AEA}" destId="{DE42929C-8DF6-42B0-A8C3-9506179D7AE0}" srcOrd="16" destOrd="0" presId="urn:microsoft.com/office/officeart/2005/8/layout/radial6"/>
    <dgm:cxn modelId="{8DD15F9E-3841-447D-9B06-0E97D99D746C}" type="presParOf" srcId="{EA9BDF10-4A5F-4331-B3D7-1A6DCDC74AEA}" destId="{B29D7263-79DE-4F7B-AA05-9C2E0FBA7022}" srcOrd="17" destOrd="0" presId="urn:microsoft.com/office/officeart/2005/8/layout/radial6"/>
    <dgm:cxn modelId="{D826FBF2-5C7B-469A-A9B8-645D03CC6AF7}" type="presParOf" srcId="{EA9BDF10-4A5F-4331-B3D7-1A6DCDC74AEA}" destId="{695341D0-F5A6-4AA1-8C96-86414C3619BB}"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06757C-D4DA-4F38-9BE4-DAAF509CB9A5}" type="doc">
      <dgm:prSet loTypeId="urn:microsoft.com/office/officeart/2005/8/layout/hProcess9" loCatId="process" qsTypeId="urn:microsoft.com/office/officeart/2005/8/quickstyle/simple1" qsCatId="simple" csTypeId="urn:microsoft.com/office/officeart/2005/8/colors/accent1_5" csCatId="accent1" phldr="1"/>
      <dgm:spPr/>
    </dgm:pt>
    <dgm:pt modelId="{5C2A1DD7-E85C-4A05-B5E6-05EEE0D7575D}">
      <dgm:prSet phldrT="[Text]" custT="1"/>
      <dgm:spPr/>
      <dgm:t>
        <a:bodyPr/>
        <a:lstStyle/>
        <a:p>
          <a:pPr algn="ctr"/>
          <a:r>
            <a:rPr lang="en-US" sz="1200" b="1" dirty="0" smtClean="0"/>
            <a:t>Daybook </a:t>
          </a:r>
          <a:endParaRPr lang="en-US" sz="1200" b="1" dirty="0"/>
        </a:p>
      </dgm:t>
    </dgm:pt>
    <dgm:pt modelId="{FCA4D612-DF9D-4C49-9AEE-7AF56A919FD1}" type="parTrans" cxnId="{A8B4EE3F-062D-4072-B353-1C0238778D5E}">
      <dgm:prSet/>
      <dgm:spPr/>
      <dgm:t>
        <a:bodyPr/>
        <a:lstStyle/>
        <a:p>
          <a:endParaRPr lang="en-US"/>
        </a:p>
      </dgm:t>
    </dgm:pt>
    <dgm:pt modelId="{5F30316B-D80F-4CE8-9C5C-4513C8799C9A}" type="sibTrans" cxnId="{A8B4EE3F-062D-4072-B353-1C0238778D5E}">
      <dgm:prSet/>
      <dgm:spPr/>
      <dgm:t>
        <a:bodyPr/>
        <a:lstStyle/>
        <a:p>
          <a:endParaRPr lang="en-US"/>
        </a:p>
      </dgm:t>
    </dgm:pt>
    <dgm:pt modelId="{475B13AC-1745-4EC8-BEB8-384C05BD54ED}">
      <dgm:prSet phldrT="[Text]" custT="1"/>
      <dgm:spPr/>
      <dgm:t>
        <a:bodyPr/>
        <a:lstStyle/>
        <a:p>
          <a:pPr algn="ctr"/>
          <a:r>
            <a:rPr lang="en-US" sz="1200" b="1" dirty="0" smtClean="0"/>
            <a:t>Layer Type</a:t>
          </a:r>
          <a:endParaRPr lang="en-US" sz="1200" b="1" dirty="0"/>
        </a:p>
      </dgm:t>
    </dgm:pt>
    <dgm:pt modelId="{122F2E57-8287-44BA-83A2-14B95782DF7F}" type="parTrans" cxnId="{C9E2F1CE-D111-4170-B0D3-EDEF29649DE0}">
      <dgm:prSet/>
      <dgm:spPr/>
      <dgm:t>
        <a:bodyPr/>
        <a:lstStyle/>
        <a:p>
          <a:endParaRPr lang="en-US"/>
        </a:p>
      </dgm:t>
    </dgm:pt>
    <dgm:pt modelId="{5CF0CF15-7D66-4DF0-A368-8CF1AEAA7952}" type="sibTrans" cxnId="{C9E2F1CE-D111-4170-B0D3-EDEF29649DE0}">
      <dgm:prSet/>
      <dgm:spPr/>
      <dgm:t>
        <a:bodyPr/>
        <a:lstStyle/>
        <a:p>
          <a:endParaRPr lang="en-US"/>
        </a:p>
      </dgm:t>
    </dgm:pt>
    <dgm:pt modelId="{08BE5076-6828-44C2-9089-FBF040DE3F9D}">
      <dgm:prSet phldrT="[Text]" custT="1"/>
      <dgm:spPr/>
      <dgm:t>
        <a:bodyPr/>
        <a:lstStyle/>
        <a:p>
          <a:pPr algn="ctr"/>
          <a:r>
            <a:rPr lang="en-US" sz="1200" b="1" dirty="0" smtClean="0"/>
            <a:t>Layer / Book </a:t>
          </a:r>
          <a:endParaRPr lang="en-US" sz="1200" b="1" dirty="0"/>
        </a:p>
      </dgm:t>
    </dgm:pt>
    <dgm:pt modelId="{62145E1F-8E71-440C-8F10-8F709677FB7D}" type="parTrans" cxnId="{B2DEC1B8-6745-428B-A31C-FA5CBAA449D5}">
      <dgm:prSet/>
      <dgm:spPr/>
      <dgm:t>
        <a:bodyPr/>
        <a:lstStyle/>
        <a:p>
          <a:endParaRPr lang="en-US"/>
        </a:p>
      </dgm:t>
    </dgm:pt>
    <dgm:pt modelId="{8C1A1278-6684-44A1-BDB9-B7E16BCE10D3}" type="sibTrans" cxnId="{B2DEC1B8-6745-428B-A31C-FA5CBAA449D5}">
      <dgm:prSet/>
      <dgm:spPr/>
      <dgm:t>
        <a:bodyPr/>
        <a:lstStyle/>
        <a:p>
          <a:endParaRPr lang="en-US"/>
        </a:p>
      </dgm:t>
    </dgm:pt>
    <dgm:pt modelId="{2DDA542D-C55F-4152-88DF-746587C77B1B}">
      <dgm:prSet phldrT="[Text]" custT="1"/>
      <dgm:spPr/>
      <dgm:t>
        <a:bodyPr/>
        <a:lstStyle/>
        <a:p>
          <a:pPr algn="l"/>
          <a:r>
            <a:rPr lang="en-US" sz="1200" b="1" dirty="0" smtClean="0"/>
            <a:t>Official</a:t>
          </a:r>
          <a:endParaRPr lang="en-US" sz="1200" b="1" dirty="0"/>
        </a:p>
      </dgm:t>
    </dgm:pt>
    <dgm:pt modelId="{2694FB06-BF3E-4150-BA1E-F27CA00F0BCD}" type="parTrans" cxnId="{10C02184-0A4B-4768-8B84-FCF16258018B}">
      <dgm:prSet/>
      <dgm:spPr/>
      <dgm:t>
        <a:bodyPr/>
        <a:lstStyle/>
        <a:p>
          <a:endParaRPr lang="en-US"/>
        </a:p>
      </dgm:t>
    </dgm:pt>
    <dgm:pt modelId="{B03DFB84-B29A-4468-A8BD-4AB249B0E285}" type="sibTrans" cxnId="{10C02184-0A4B-4768-8B84-FCF16258018B}">
      <dgm:prSet/>
      <dgm:spPr/>
      <dgm:t>
        <a:bodyPr/>
        <a:lstStyle/>
        <a:p>
          <a:endParaRPr lang="en-US"/>
        </a:p>
      </dgm:t>
    </dgm:pt>
    <dgm:pt modelId="{3A99E659-7DEE-4B89-A52A-C03A8D5DBAA4}">
      <dgm:prSet phldrT="[Text]" custT="1"/>
      <dgm:spPr/>
      <dgm:t>
        <a:bodyPr/>
        <a:lstStyle/>
        <a:p>
          <a:pPr algn="l"/>
          <a:r>
            <a:rPr lang="en-US" sz="1200" b="1" dirty="0" smtClean="0"/>
            <a:t>Management</a:t>
          </a:r>
          <a:endParaRPr lang="en-US" sz="1200" b="1" dirty="0"/>
        </a:p>
      </dgm:t>
    </dgm:pt>
    <dgm:pt modelId="{C014DFC3-5AB3-42A2-A7CF-C5DE53C73813}" type="parTrans" cxnId="{FEFE0A64-DC17-4070-B0A0-4DA7F0800B2F}">
      <dgm:prSet/>
      <dgm:spPr/>
      <dgm:t>
        <a:bodyPr/>
        <a:lstStyle/>
        <a:p>
          <a:endParaRPr lang="en-US"/>
        </a:p>
      </dgm:t>
    </dgm:pt>
    <dgm:pt modelId="{5187BE5B-AC2B-48A7-B53A-01A65512D85B}" type="sibTrans" cxnId="{FEFE0A64-DC17-4070-B0A0-4DA7F0800B2F}">
      <dgm:prSet/>
      <dgm:spPr/>
      <dgm:t>
        <a:bodyPr/>
        <a:lstStyle/>
        <a:p>
          <a:endParaRPr lang="en-US"/>
        </a:p>
      </dgm:t>
    </dgm:pt>
    <dgm:pt modelId="{CC8FF5DC-6295-4182-8F50-3997ED8759F4}">
      <dgm:prSet phldrT="[Text]" custT="1"/>
      <dgm:spPr/>
      <dgm:t>
        <a:bodyPr/>
        <a:lstStyle/>
        <a:p>
          <a:pPr algn="l"/>
          <a:r>
            <a:rPr lang="en-US" sz="1200" b="1" dirty="0" smtClean="0"/>
            <a:t>Transient</a:t>
          </a:r>
          <a:endParaRPr lang="en-US" sz="1200" b="1" dirty="0"/>
        </a:p>
      </dgm:t>
    </dgm:pt>
    <dgm:pt modelId="{F68C4563-35DC-4D8E-B21E-6F6230F269CE}" type="parTrans" cxnId="{C636C121-EAE7-4B60-8D32-718E310B8732}">
      <dgm:prSet/>
      <dgm:spPr/>
      <dgm:t>
        <a:bodyPr/>
        <a:lstStyle/>
        <a:p>
          <a:endParaRPr lang="en-US"/>
        </a:p>
      </dgm:t>
    </dgm:pt>
    <dgm:pt modelId="{7446DEAA-06AB-4A7A-8369-F6277E8141E1}" type="sibTrans" cxnId="{C636C121-EAE7-4B60-8D32-718E310B8732}">
      <dgm:prSet/>
      <dgm:spPr/>
      <dgm:t>
        <a:bodyPr/>
        <a:lstStyle/>
        <a:p>
          <a:endParaRPr lang="en-US"/>
        </a:p>
      </dgm:t>
    </dgm:pt>
    <dgm:pt modelId="{D837E1CF-9E24-4995-83E1-20FA7BD0C1AD}">
      <dgm:prSet phldrT="[Text]" custT="1"/>
      <dgm:spPr/>
      <dgm:t>
        <a:bodyPr/>
        <a:lstStyle/>
        <a:p>
          <a:pPr algn="l"/>
          <a:r>
            <a:rPr lang="en-US" sz="1200" b="1" dirty="0" smtClean="0"/>
            <a:t>IFRS Adjustment</a:t>
          </a:r>
          <a:endParaRPr lang="en-US" sz="1200" b="1" dirty="0"/>
        </a:p>
      </dgm:t>
    </dgm:pt>
    <dgm:pt modelId="{9353CF69-2276-40D4-9E64-60E0CD5C755F}" type="parTrans" cxnId="{2AD58CE7-CD2F-4493-AFBB-2E871F0F570C}">
      <dgm:prSet/>
      <dgm:spPr/>
      <dgm:t>
        <a:bodyPr/>
        <a:lstStyle/>
        <a:p>
          <a:endParaRPr lang="en-US"/>
        </a:p>
      </dgm:t>
    </dgm:pt>
    <dgm:pt modelId="{C1FDA976-1BE3-411B-A369-51F1D4B9ED60}" type="sibTrans" cxnId="{2AD58CE7-CD2F-4493-AFBB-2E871F0F570C}">
      <dgm:prSet/>
      <dgm:spPr/>
      <dgm:t>
        <a:bodyPr/>
        <a:lstStyle/>
        <a:p>
          <a:endParaRPr lang="en-US"/>
        </a:p>
      </dgm:t>
    </dgm:pt>
    <dgm:pt modelId="{70DA5AD3-F8AF-47BF-A716-4A37215F03DF}">
      <dgm:prSet phldrT="[Text]" custT="1"/>
      <dgm:spPr/>
      <dgm:t>
        <a:bodyPr/>
        <a:lstStyle/>
        <a:p>
          <a:pPr algn="l"/>
          <a:r>
            <a:rPr lang="en-US" sz="1200" b="1" dirty="0" smtClean="0"/>
            <a:t>Auditor</a:t>
          </a:r>
          <a:endParaRPr lang="en-US" sz="1200" b="1" dirty="0"/>
        </a:p>
      </dgm:t>
    </dgm:pt>
    <dgm:pt modelId="{76D152D1-17A8-404D-B380-FF12B792F9E2}" type="parTrans" cxnId="{BBA6A819-EFDB-46AA-8EB3-1F55B2CB8EB1}">
      <dgm:prSet/>
      <dgm:spPr/>
      <dgm:t>
        <a:bodyPr/>
        <a:lstStyle/>
        <a:p>
          <a:endParaRPr lang="en-US"/>
        </a:p>
      </dgm:t>
    </dgm:pt>
    <dgm:pt modelId="{B8C8BE78-25B3-4AB2-B69A-53798C23F759}" type="sibTrans" cxnId="{BBA6A819-EFDB-46AA-8EB3-1F55B2CB8EB1}">
      <dgm:prSet/>
      <dgm:spPr/>
      <dgm:t>
        <a:bodyPr/>
        <a:lstStyle/>
        <a:p>
          <a:endParaRPr lang="en-US"/>
        </a:p>
      </dgm:t>
    </dgm:pt>
    <dgm:pt modelId="{8056F063-33F5-4269-81FF-0367BC33259C}">
      <dgm:prSet phldrT="[Text]" custT="1"/>
      <dgm:spPr/>
      <dgm:t>
        <a:bodyPr/>
        <a:lstStyle/>
        <a:p>
          <a:pPr algn="l"/>
          <a:r>
            <a:rPr lang="en-US" sz="1200" b="1" dirty="0" smtClean="0"/>
            <a:t>US GAAP Adjustment</a:t>
          </a:r>
          <a:endParaRPr lang="en-US" sz="1200" b="1" dirty="0"/>
        </a:p>
      </dgm:t>
    </dgm:pt>
    <dgm:pt modelId="{97B34E04-5F33-4064-8FB8-BB9134A7C916}" type="parTrans" cxnId="{FFEC7F28-6A64-466B-B57A-469CCC87EBDF}">
      <dgm:prSet/>
      <dgm:spPr/>
      <dgm:t>
        <a:bodyPr/>
        <a:lstStyle/>
        <a:p>
          <a:endParaRPr lang="en-US"/>
        </a:p>
      </dgm:t>
    </dgm:pt>
    <dgm:pt modelId="{7CF7ACAF-70AC-40A1-A844-E6BED5E4ED9C}" type="sibTrans" cxnId="{FFEC7F28-6A64-466B-B57A-469CCC87EBDF}">
      <dgm:prSet/>
      <dgm:spPr/>
      <dgm:t>
        <a:bodyPr/>
        <a:lstStyle/>
        <a:p>
          <a:endParaRPr lang="en-US"/>
        </a:p>
      </dgm:t>
    </dgm:pt>
    <dgm:pt modelId="{8EB02A82-58D6-47FF-BF3E-2CA2940C9875}">
      <dgm:prSet phldrT="[Text]" custT="1"/>
      <dgm:spPr/>
      <dgm:t>
        <a:bodyPr/>
        <a:lstStyle/>
        <a:p>
          <a:pPr algn="l"/>
          <a:r>
            <a:rPr lang="en-US" sz="1200" b="1" dirty="0" smtClean="0"/>
            <a:t>“What If”</a:t>
          </a:r>
          <a:endParaRPr lang="en-US" sz="1200" b="1" dirty="0"/>
        </a:p>
      </dgm:t>
    </dgm:pt>
    <dgm:pt modelId="{4F52CCF1-A97B-4A02-AE70-5B3608168953}" type="parTrans" cxnId="{F554EBF5-42BB-46C7-8E3E-0A63036657AD}">
      <dgm:prSet/>
      <dgm:spPr/>
      <dgm:t>
        <a:bodyPr/>
        <a:lstStyle/>
        <a:p>
          <a:endParaRPr lang="en-US"/>
        </a:p>
      </dgm:t>
    </dgm:pt>
    <dgm:pt modelId="{4BEE520C-DBA4-4FF4-9E79-BC2F77216231}" type="sibTrans" cxnId="{F554EBF5-42BB-46C7-8E3E-0A63036657AD}">
      <dgm:prSet/>
      <dgm:spPr/>
      <dgm:t>
        <a:bodyPr/>
        <a:lstStyle/>
        <a:p>
          <a:endParaRPr lang="en-US"/>
        </a:p>
      </dgm:t>
    </dgm:pt>
    <dgm:pt modelId="{9E6718E7-1774-4490-9ADD-2A68B64ED8E0}">
      <dgm:prSet phldrT="[Text]" custT="1"/>
      <dgm:spPr/>
      <dgm:t>
        <a:bodyPr/>
        <a:lstStyle/>
        <a:p>
          <a:pPr algn="l"/>
          <a:r>
            <a:rPr lang="en-US" sz="1200" b="1" dirty="0" smtClean="0"/>
            <a:t>Journal Entry</a:t>
          </a:r>
          <a:endParaRPr lang="en-US" sz="1200" b="1" dirty="0"/>
        </a:p>
      </dgm:t>
    </dgm:pt>
    <dgm:pt modelId="{45EF2D13-1032-4432-8FBB-C6205EEB419E}" type="parTrans" cxnId="{E6E73D92-71D2-4D31-B653-EB28243B2D3D}">
      <dgm:prSet/>
      <dgm:spPr/>
      <dgm:t>
        <a:bodyPr/>
        <a:lstStyle/>
        <a:p>
          <a:endParaRPr lang="en-US"/>
        </a:p>
      </dgm:t>
    </dgm:pt>
    <dgm:pt modelId="{96D81A4C-D258-43BA-BF66-11936E8AC3B6}" type="sibTrans" cxnId="{E6E73D92-71D2-4D31-B653-EB28243B2D3D}">
      <dgm:prSet/>
      <dgm:spPr/>
      <dgm:t>
        <a:bodyPr/>
        <a:lstStyle/>
        <a:p>
          <a:endParaRPr lang="en-US"/>
        </a:p>
      </dgm:t>
    </dgm:pt>
    <dgm:pt modelId="{457220FD-50FB-43C7-A618-C4F17AC77EB2}">
      <dgm:prSet phldrT="[Text]" custT="1"/>
      <dgm:spPr/>
      <dgm:t>
        <a:bodyPr/>
        <a:lstStyle/>
        <a:p>
          <a:pPr algn="l"/>
          <a:r>
            <a:rPr lang="en-US" sz="1200" b="1" dirty="0" smtClean="0"/>
            <a:t>Banking</a:t>
          </a:r>
          <a:endParaRPr lang="en-US" sz="1200" b="1" dirty="0"/>
        </a:p>
      </dgm:t>
    </dgm:pt>
    <dgm:pt modelId="{3C2D6E43-FCA1-4793-83DE-ED0E22651557}" type="parTrans" cxnId="{BE10D2A3-6030-4A74-A755-675589CA95D9}">
      <dgm:prSet/>
      <dgm:spPr/>
      <dgm:t>
        <a:bodyPr/>
        <a:lstStyle/>
        <a:p>
          <a:endParaRPr lang="en-US"/>
        </a:p>
      </dgm:t>
    </dgm:pt>
    <dgm:pt modelId="{C003FB1B-8B6E-4715-9BA3-EB48F2134BFD}" type="sibTrans" cxnId="{BE10D2A3-6030-4A74-A755-675589CA95D9}">
      <dgm:prSet/>
      <dgm:spPr/>
      <dgm:t>
        <a:bodyPr/>
        <a:lstStyle/>
        <a:p>
          <a:endParaRPr lang="en-US"/>
        </a:p>
      </dgm:t>
    </dgm:pt>
    <dgm:pt modelId="{182F348A-FA31-4F79-8965-50257392E044}">
      <dgm:prSet phldrT="[Text]" custT="1"/>
      <dgm:spPr/>
      <dgm:t>
        <a:bodyPr/>
        <a:lstStyle/>
        <a:p>
          <a:pPr algn="l"/>
          <a:r>
            <a:rPr lang="en-US" sz="1200" b="1" dirty="0" smtClean="0"/>
            <a:t>Year-End Close</a:t>
          </a:r>
          <a:endParaRPr lang="en-US" sz="1200" b="1" dirty="0"/>
        </a:p>
      </dgm:t>
    </dgm:pt>
    <dgm:pt modelId="{7C30CE98-9967-48BF-BD15-1F89C48F7B57}" type="parTrans" cxnId="{7FDC0267-6F2C-49EE-842E-8B318BEC2EBC}">
      <dgm:prSet/>
      <dgm:spPr/>
      <dgm:t>
        <a:bodyPr/>
        <a:lstStyle/>
        <a:p>
          <a:endParaRPr lang="en-US"/>
        </a:p>
      </dgm:t>
    </dgm:pt>
    <dgm:pt modelId="{317EA300-B597-40E0-9032-AA7EBEB19130}" type="sibTrans" cxnId="{7FDC0267-6F2C-49EE-842E-8B318BEC2EBC}">
      <dgm:prSet/>
      <dgm:spPr/>
      <dgm:t>
        <a:bodyPr/>
        <a:lstStyle/>
        <a:p>
          <a:endParaRPr lang="en-US"/>
        </a:p>
      </dgm:t>
    </dgm:pt>
    <dgm:pt modelId="{33A1392F-DECE-4918-B72D-606515B32203}">
      <dgm:prSet phldrT="[Text]" custT="1"/>
      <dgm:spPr/>
      <dgm:t>
        <a:bodyPr/>
        <a:lstStyle/>
        <a:p>
          <a:pPr algn="l"/>
          <a:r>
            <a:rPr lang="en-US" sz="1200" b="1" dirty="0" smtClean="0"/>
            <a:t>Etc.</a:t>
          </a:r>
          <a:endParaRPr lang="en-US" sz="1200" b="1" dirty="0"/>
        </a:p>
      </dgm:t>
    </dgm:pt>
    <dgm:pt modelId="{5E764174-4022-41CA-9D3E-E9EBD2C4C68D}" type="parTrans" cxnId="{1592B76A-24B7-464C-A848-B52A4DE2C950}">
      <dgm:prSet/>
      <dgm:spPr/>
      <dgm:t>
        <a:bodyPr/>
        <a:lstStyle/>
        <a:p>
          <a:endParaRPr lang="en-US"/>
        </a:p>
      </dgm:t>
    </dgm:pt>
    <dgm:pt modelId="{1517E769-6163-42FC-A899-891C3E465889}" type="sibTrans" cxnId="{1592B76A-24B7-464C-A848-B52A4DE2C950}">
      <dgm:prSet/>
      <dgm:spPr/>
      <dgm:t>
        <a:bodyPr/>
        <a:lstStyle/>
        <a:p>
          <a:endParaRPr lang="en-US"/>
        </a:p>
      </dgm:t>
    </dgm:pt>
    <dgm:pt modelId="{6527C978-7556-48D6-BCF5-FB3C66ABE872}">
      <dgm:prSet phldrT="[Text]" custT="1"/>
      <dgm:spPr/>
      <dgm:t>
        <a:bodyPr/>
        <a:lstStyle/>
        <a:p>
          <a:pPr algn="l"/>
          <a:r>
            <a:rPr lang="en-US" sz="1200" b="1" dirty="0" smtClean="0"/>
            <a:t>Accounts Payable</a:t>
          </a:r>
          <a:endParaRPr lang="en-US" sz="1200" b="1" dirty="0"/>
        </a:p>
      </dgm:t>
    </dgm:pt>
    <dgm:pt modelId="{83E318A5-0591-484C-9AD2-13D6AA445DBF}" type="parTrans" cxnId="{F5635E8F-40F9-4A13-86EE-FA1876B4F7F0}">
      <dgm:prSet/>
      <dgm:spPr/>
      <dgm:t>
        <a:bodyPr/>
        <a:lstStyle/>
        <a:p>
          <a:endParaRPr lang="en-US"/>
        </a:p>
      </dgm:t>
    </dgm:pt>
    <dgm:pt modelId="{8AE58097-B861-4789-95CA-CEB46F584EB4}" type="sibTrans" cxnId="{F5635E8F-40F9-4A13-86EE-FA1876B4F7F0}">
      <dgm:prSet/>
      <dgm:spPr/>
      <dgm:t>
        <a:bodyPr/>
        <a:lstStyle/>
        <a:p>
          <a:endParaRPr lang="en-US"/>
        </a:p>
      </dgm:t>
    </dgm:pt>
    <dgm:pt modelId="{3940EB30-68F8-4FCF-83E4-54191903977E}" type="pres">
      <dgm:prSet presAssocID="{1E06757C-D4DA-4F38-9BE4-DAAF509CB9A5}" presName="CompostProcess" presStyleCnt="0">
        <dgm:presLayoutVars>
          <dgm:dir/>
          <dgm:resizeHandles val="exact"/>
        </dgm:presLayoutVars>
      </dgm:prSet>
      <dgm:spPr/>
    </dgm:pt>
    <dgm:pt modelId="{2F6187E2-5341-4BCD-99DF-623AFE215F60}" type="pres">
      <dgm:prSet presAssocID="{1E06757C-D4DA-4F38-9BE4-DAAF509CB9A5}" presName="arrow" presStyleLbl="bgShp" presStyleIdx="0" presStyleCnt="1" custScaleX="114613"/>
      <dgm:spPr/>
      <dgm:t>
        <a:bodyPr/>
        <a:lstStyle/>
        <a:p>
          <a:endParaRPr lang="en-US"/>
        </a:p>
      </dgm:t>
    </dgm:pt>
    <dgm:pt modelId="{59981711-6AE7-41B0-9DD3-2A5602F2FA2E}" type="pres">
      <dgm:prSet presAssocID="{1E06757C-D4DA-4F38-9BE4-DAAF509CB9A5}" presName="linearProcess" presStyleCnt="0"/>
      <dgm:spPr/>
    </dgm:pt>
    <dgm:pt modelId="{2470F8FE-EF29-4B0A-A865-3C843F1DEAA0}" type="pres">
      <dgm:prSet presAssocID="{5C2A1DD7-E85C-4A05-B5E6-05EEE0D7575D}" presName="textNode" presStyleLbl="node1" presStyleIdx="0" presStyleCnt="3" custScaleX="83808" custScaleY="87375">
        <dgm:presLayoutVars>
          <dgm:bulletEnabled val="1"/>
        </dgm:presLayoutVars>
      </dgm:prSet>
      <dgm:spPr/>
      <dgm:t>
        <a:bodyPr/>
        <a:lstStyle/>
        <a:p>
          <a:endParaRPr lang="en-US"/>
        </a:p>
      </dgm:t>
    </dgm:pt>
    <dgm:pt modelId="{C95444F4-41A3-4015-9922-0B5E31B59A75}" type="pres">
      <dgm:prSet presAssocID="{5F30316B-D80F-4CE8-9C5C-4513C8799C9A}" presName="sibTrans" presStyleCnt="0"/>
      <dgm:spPr/>
    </dgm:pt>
    <dgm:pt modelId="{70004EAD-F4A2-4462-B9B2-D27731EABF15}" type="pres">
      <dgm:prSet presAssocID="{475B13AC-1745-4EC8-BEB8-384C05BD54ED}" presName="textNode" presStyleLbl="node1" presStyleIdx="1" presStyleCnt="3" custScaleX="83808" custScaleY="87375">
        <dgm:presLayoutVars>
          <dgm:bulletEnabled val="1"/>
        </dgm:presLayoutVars>
      </dgm:prSet>
      <dgm:spPr/>
      <dgm:t>
        <a:bodyPr/>
        <a:lstStyle/>
        <a:p>
          <a:endParaRPr lang="en-US"/>
        </a:p>
      </dgm:t>
    </dgm:pt>
    <dgm:pt modelId="{B8CF258B-B079-4B29-AAC4-7D285759F162}" type="pres">
      <dgm:prSet presAssocID="{5CF0CF15-7D66-4DF0-A368-8CF1AEAA7952}" presName="sibTrans" presStyleCnt="0"/>
      <dgm:spPr/>
    </dgm:pt>
    <dgm:pt modelId="{A0C308B6-2EAE-413B-853E-7BF2B9889B67}" type="pres">
      <dgm:prSet presAssocID="{08BE5076-6828-44C2-9089-FBF040DE3F9D}" presName="textNode" presStyleLbl="node1" presStyleIdx="2" presStyleCnt="3" custScaleX="83808" custScaleY="87375">
        <dgm:presLayoutVars>
          <dgm:bulletEnabled val="1"/>
        </dgm:presLayoutVars>
      </dgm:prSet>
      <dgm:spPr/>
      <dgm:t>
        <a:bodyPr/>
        <a:lstStyle/>
        <a:p>
          <a:endParaRPr lang="en-US"/>
        </a:p>
      </dgm:t>
    </dgm:pt>
  </dgm:ptLst>
  <dgm:cxnLst>
    <dgm:cxn modelId="{D1B7E55D-5B0C-42D8-ABB4-F7EB68C3B1F6}" type="presOf" srcId="{475B13AC-1745-4EC8-BEB8-384C05BD54ED}" destId="{70004EAD-F4A2-4462-B9B2-D27731EABF15}" srcOrd="0" destOrd="0" presId="urn:microsoft.com/office/officeart/2005/8/layout/hProcess9"/>
    <dgm:cxn modelId="{FFEC7F28-6A64-466B-B57A-469CCC87EBDF}" srcId="{08BE5076-6828-44C2-9089-FBF040DE3F9D}" destId="{8056F063-33F5-4269-81FF-0367BC33259C}" srcOrd="2" destOrd="0" parTransId="{97B34E04-5F33-4064-8FB8-BB9134A7C916}" sibTransId="{7CF7ACAF-70AC-40A1-A844-E6BED5E4ED9C}"/>
    <dgm:cxn modelId="{4CF53A70-0E97-4386-828F-AB01186E6B90}" type="presOf" srcId="{182F348A-FA31-4F79-8965-50257392E044}" destId="{2470F8FE-EF29-4B0A-A865-3C843F1DEAA0}" srcOrd="0" destOrd="4" presId="urn:microsoft.com/office/officeart/2005/8/layout/hProcess9"/>
    <dgm:cxn modelId="{AA1065D2-5DDC-464E-B31C-1608443E0FC7}" type="presOf" srcId="{457220FD-50FB-43C7-A618-C4F17AC77EB2}" destId="{2470F8FE-EF29-4B0A-A865-3C843F1DEAA0}" srcOrd="0" destOrd="3" presId="urn:microsoft.com/office/officeart/2005/8/layout/hProcess9"/>
    <dgm:cxn modelId="{5AF793C1-A0BC-45BE-B618-79C197F9A173}" type="presOf" srcId="{8EB02A82-58D6-47FF-BF3E-2CA2940C9875}" destId="{A0C308B6-2EAE-413B-853E-7BF2B9889B67}" srcOrd="0" destOrd="4" presId="urn:microsoft.com/office/officeart/2005/8/layout/hProcess9"/>
    <dgm:cxn modelId="{1084EAC7-DF16-4195-AFFD-C215CE7CDEC3}" type="presOf" srcId="{08BE5076-6828-44C2-9089-FBF040DE3F9D}" destId="{A0C308B6-2EAE-413B-853E-7BF2B9889B67}" srcOrd="0" destOrd="0" presId="urn:microsoft.com/office/officeart/2005/8/layout/hProcess9"/>
    <dgm:cxn modelId="{921BB343-1224-46BD-A9CC-21E1FBFD49D9}" type="presOf" srcId="{33A1392F-DECE-4918-B72D-606515B32203}" destId="{2470F8FE-EF29-4B0A-A865-3C843F1DEAA0}" srcOrd="0" destOrd="5" presId="urn:microsoft.com/office/officeart/2005/8/layout/hProcess9"/>
    <dgm:cxn modelId="{7FDC0267-6F2C-49EE-842E-8B318BEC2EBC}" srcId="{5C2A1DD7-E85C-4A05-B5E6-05EEE0D7575D}" destId="{182F348A-FA31-4F79-8965-50257392E044}" srcOrd="3" destOrd="0" parTransId="{7C30CE98-9967-48BF-BD15-1F89C48F7B57}" sibTransId="{317EA300-B597-40E0-9032-AA7EBEB19130}"/>
    <dgm:cxn modelId="{E1D7ADED-2C26-4387-9890-B1F61DFDC35B}" type="presOf" srcId="{D837E1CF-9E24-4995-83E1-20FA7BD0C1AD}" destId="{A0C308B6-2EAE-413B-853E-7BF2B9889B67}" srcOrd="0" destOrd="1" presId="urn:microsoft.com/office/officeart/2005/8/layout/hProcess9"/>
    <dgm:cxn modelId="{A8B4EE3F-062D-4072-B353-1C0238778D5E}" srcId="{1E06757C-D4DA-4F38-9BE4-DAAF509CB9A5}" destId="{5C2A1DD7-E85C-4A05-B5E6-05EEE0D7575D}" srcOrd="0" destOrd="0" parTransId="{FCA4D612-DF9D-4C49-9AEE-7AF56A919FD1}" sibTransId="{5F30316B-D80F-4CE8-9C5C-4513C8799C9A}"/>
    <dgm:cxn modelId="{4239C46B-EDEB-41D8-99C1-3F262CE33A6A}" type="presOf" srcId="{70DA5AD3-F8AF-47BF-A716-4A37215F03DF}" destId="{A0C308B6-2EAE-413B-853E-7BF2B9889B67}" srcOrd="0" destOrd="2" presId="urn:microsoft.com/office/officeart/2005/8/layout/hProcess9"/>
    <dgm:cxn modelId="{BFEE0E4C-298B-45FF-9FA2-C9AFD5F55DE5}" type="presOf" srcId="{1E06757C-D4DA-4F38-9BE4-DAAF509CB9A5}" destId="{3940EB30-68F8-4FCF-83E4-54191903977E}" srcOrd="0" destOrd="0" presId="urn:microsoft.com/office/officeart/2005/8/layout/hProcess9"/>
    <dgm:cxn modelId="{08132695-DDF2-4EFD-88F3-14A288BC4E5A}" type="presOf" srcId="{5C2A1DD7-E85C-4A05-B5E6-05EEE0D7575D}" destId="{2470F8FE-EF29-4B0A-A865-3C843F1DEAA0}" srcOrd="0" destOrd="0" presId="urn:microsoft.com/office/officeart/2005/8/layout/hProcess9"/>
    <dgm:cxn modelId="{BE10D2A3-6030-4A74-A755-675589CA95D9}" srcId="{5C2A1DD7-E85C-4A05-B5E6-05EEE0D7575D}" destId="{457220FD-50FB-43C7-A618-C4F17AC77EB2}" srcOrd="2" destOrd="0" parTransId="{3C2D6E43-FCA1-4793-83DE-ED0E22651557}" sibTransId="{C003FB1B-8B6E-4715-9BA3-EB48F2134BFD}"/>
    <dgm:cxn modelId="{D61C0D12-4DF6-4C27-960D-7A66F5B9AFEB}" type="presOf" srcId="{3A99E659-7DEE-4B89-A52A-C03A8D5DBAA4}" destId="{70004EAD-F4A2-4462-B9B2-D27731EABF15}" srcOrd="0" destOrd="2" presId="urn:microsoft.com/office/officeart/2005/8/layout/hProcess9"/>
    <dgm:cxn modelId="{78D8FEEE-A1E5-4913-9CA5-306194166D98}" type="presOf" srcId="{2DDA542D-C55F-4152-88DF-746587C77B1B}" destId="{70004EAD-F4A2-4462-B9B2-D27731EABF15}" srcOrd="0" destOrd="1" presId="urn:microsoft.com/office/officeart/2005/8/layout/hProcess9"/>
    <dgm:cxn modelId="{80643782-63AC-4A6A-9D92-3E8C39AAC5ED}" type="presOf" srcId="{CC8FF5DC-6295-4182-8F50-3997ED8759F4}" destId="{70004EAD-F4A2-4462-B9B2-D27731EABF15}" srcOrd="0" destOrd="3" presId="urn:microsoft.com/office/officeart/2005/8/layout/hProcess9"/>
    <dgm:cxn modelId="{BBA6A819-EFDB-46AA-8EB3-1F55B2CB8EB1}" srcId="{08BE5076-6828-44C2-9089-FBF040DE3F9D}" destId="{70DA5AD3-F8AF-47BF-A716-4A37215F03DF}" srcOrd="1" destOrd="0" parTransId="{76D152D1-17A8-404D-B380-FF12B792F9E2}" sibTransId="{B8C8BE78-25B3-4AB2-B69A-53798C23F759}"/>
    <dgm:cxn modelId="{C9E2F1CE-D111-4170-B0D3-EDEF29649DE0}" srcId="{1E06757C-D4DA-4F38-9BE4-DAAF509CB9A5}" destId="{475B13AC-1745-4EC8-BEB8-384C05BD54ED}" srcOrd="1" destOrd="0" parTransId="{122F2E57-8287-44BA-83A2-14B95782DF7F}" sibTransId="{5CF0CF15-7D66-4DF0-A368-8CF1AEAA7952}"/>
    <dgm:cxn modelId="{B2DEC1B8-6745-428B-A31C-FA5CBAA449D5}" srcId="{1E06757C-D4DA-4F38-9BE4-DAAF509CB9A5}" destId="{08BE5076-6828-44C2-9089-FBF040DE3F9D}" srcOrd="2" destOrd="0" parTransId="{62145E1F-8E71-440C-8F10-8F709677FB7D}" sibTransId="{8C1A1278-6684-44A1-BDB9-B7E16BCE10D3}"/>
    <dgm:cxn modelId="{F5635E8F-40F9-4A13-86EE-FA1876B4F7F0}" srcId="{5C2A1DD7-E85C-4A05-B5E6-05EEE0D7575D}" destId="{6527C978-7556-48D6-BCF5-FB3C66ABE872}" srcOrd="0" destOrd="0" parTransId="{83E318A5-0591-484C-9AD2-13D6AA445DBF}" sibTransId="{8AE58097-B861-4789-95CA-CEB46F584EB4}"/>
    <dgm:cxn modelId="{FEFE0A64-DC17-4070-B0A0-4DA7F0800B2F}" srcId="{475B13AC-1745-4EC8-BEB8-384C05BD54ED}" destId="{3A99E659-7DEE-4B89-A52A-C03A8D5DBAA4}" srcOrd="1" destOrd="0" parTransId="{C014DFC3-5AB3-42A2-A7CF-C5DE53C73813}" sibTransId="{5187BE5B-AC2B-48A7-B53A-01A65512D85B}"/>
    <dgm:cxn modelId="{1592B76A-24B7-464C-A848-B52A4DE2C950}" srcId="{5C2A1DD7-E85C-4A05-B5E6-05EEE0D7575D}" destId="{33A1392F-DECE-4918-B72D-606515B32203}" srcOrd="4" destOrd="0" parTransId="{5E764174-4022-41CA-9D3E-E9EBD2C4C68D}" sibTransId="{1517E769-6163-42FC-A899-891C3E465889}"/>
    <dgm:cxn modelId="{E6E73D92-71D2-4D31-B653-EB28243B2D3D}" srcId="{5C2A1DD7-E85C-4A05-B5E6-05EEE0D7575D}" destId="{9E6718E7-1774-4490-9ADD-2A68B64ED8E0}" srcOrd="1" destOrd="0" parTransId="{45EF2D13-1032-4432-8FBB-C6205EEB419E}" sibTransId="{96D81A4C-D258-43BA-BF66-11936E8AC3B6}"/>
    <dgm:cxn modelId="{2AD58CE7-CD2F-4493-AFBB-2E871F0F570C}" srcId="{08BE5076-6828-44C2-9089-FBF040DE3F9D}" destId="{D837E1CF-9E24-4995-83E1-20FA7BD0C1AD}" srcOrd="0" destOrd="0" parTransId="{9353CF69-2276-40D4-9E64-60E0CD5C755F}" sibTransId="{C1FDA976-1BE3-411B-A369-51F1D4B9ED60}"/>
    <dgm:cxn modelId="{191A59EF-98BB-480C-9CEE-6F7C5F20362F}" type="presOf" srcId="{8056F063-33F5-4269-81FF-0367BC33259C}" destId="{A0C308B6-2EAE-413B-853E-7BF2B9889B67}" srcOrd="0" destOrd="3" presId="urn:microsoft.com/office/officeart/2005/8/layout/hProcess9"/>
    <dgm:cxn modelId="{F554EBF5-42BB-46C7-8E3E-0A63036657AD}" srcId="{08BE5076-6828-44C2-9089-FBF040DE3F9D}" destId="{8EB02A82-58D6-47FF-BF3E-2CA2940C9875}" srcOrd="3" destOrd="0" parTransId="{4F52CCF1-A97B-4A02-AE70-5B3608168953}" sibTransId="{4BEE520C-DBA4-4FF4-9E79-BC2F77216231}"/>
    <dgm:cxn modelId="{10C02184-0A4B-4768-8B84-FCF16258018B}" srcId="{475B13AC-1745-4EC8-BEB8-384C05BD54ED}" destId="{2DDA542D-C55F-4152-88DF-746587C77B1B}" srcOrd="0" destOrd="0" parTransId="{2694FB06-BF3E-4150-BA1E-F27CA00F0BCD}" sibTransId="{B03DFB84-B29A-4468-A8BD-4AB249B0E285}"/>
    <dgm:cxn modelId="{C636C121-EAE7-4B60-8D32-718E310B8732}" srcId="{475B13AC-1745-4EC8-BEB8-384C05BD54ED}" destId="{CC8FF5DC-6295-4182-8F50-3997ED8759F4}" srcOrd="2" destOrd="0" parTransId="{F68C4563-35DC-4D8E-B21E-6F6230F269CE}" sibTransId="{7446DEAA-06AB-4A7A-8369-F6277E8141E1}"/>
    <dgm:cxn modelId="{1B3A6E04-A6E4-4347-809D-05F96B947D0C}" type="presOf" srcId="{9E6718E7-1774-4490-9ADD-2A68B64ED8E0}" destId="{2470F8FE-EF29-4B0A-A865-3C843F1DEAA0}" srcOrd="0" destOrd="2" presId="urn:microsoft.com/office/officeart/2005/8/layout/hProcess9"/>
    <dgm:cxn modelId="{7E21D656-7049-499B-A2A8-1EE72E681C5C}" type="presOf" srcId="{6527C978-7556-48D6-BCF5-FB3C66ABE872}" destId="{2470F8FE-EF29-4B0A-A865-3C843F1DEAA0}" srcOrd="0" destOrd="1" presId="urn:microsoft.com/office/officeart/2005/8/layout/hProcess9"/>
    <dgm:cxn modelId="{C2D7604F-06C6-499F-9CA7-02167DE67DE6}" type="presParOf" srcId="{3940EB30-68F8-4FCF-83E4-54191903977E}" destId="{2F6187E2-5341-4BCD-99DF-623AFE215F60}" srcOrd="0" destOrd="0" presId="urn:microsoft.com/office/officeart/2005/8/layout/hProcess9"/>
    <dgm:cxn modelId="{91D4695E-5F56-429C-81F0-561BA8C55343}" type="presParOf" srcId="{3940EB30-68F8-4FCF-83E4-54191903977E}" destId="{59981711-6AE7-41B0-9DD3-2A5602F2FA2E}" srcOrd="1" destOrd="0" presId="urn:microsoft.com/office/officeart/2005/8/layout/hProcess9"/>
    <dgm:cxn modelId="{5CF40C09-D1CF-4E79-99D6-AF9458A6ACCC}" type="presParOf" srcId="{59981711-6AE7-41B0-9DD3-2A5602F2FA2E}" destId="{2470F8FE-EF29-4B0A-A865-3C843F1DEAA0}" srcOrd="0" destOrd="0" presId="urn:microsoft.com/office/officeart/2005/8/layout/hProcess9"/>
    <dgm:cxn modelId="{446A0B92-404C-4278-8BBC-757B10E61DC9}" type="presParOf" srcId="{59981711-6AE7-41B0-9DD3-2A5602F2FA2E}" destId="{C95444F4-41A3-4015-9922-0B5E31B59A75}" srcOrd="1" destOrd="0" presId="urn:microsoft.com/office/officeart/2005/8/layout/hProcess9"/>
    <dgm:cxn modelId="{EB9212BC-E1BE-48A1-AA8C-2613F93CBA9D}" type="presParOf" srcId="{59981711-6AE7-41B0-9DD3-2A5602F2FA2E}" destId="{70004EAD-F4A2-4462-B9B2-D27731EABF15}" srcOrd="2" destOrd="0" presId="urn:microsoft.com/office/officeart/2005/8/layout/hProcess9"/>
    <dgm:cxn modelId="{436C1147-2487-451A-AC7D-C67464AE1290}" type="presParOf" srcId="{59981711-6AE7-41B0-9DD3-2A5602F2FA2E}" destId="{B8CF258B-B079-4B29-AAC4-7D285759F162}" srcOrd="3" destOrd="0" presId="urn:microsoft.com/office/officeart/2005/8/layout/hProcess9"/>
    <dgm:cxn modelId="{A99D4B91-2D2F-4683-A1F4-4C7B0D582257}" type="presParOf" srcId="{59981711-6AE7-41B0-9DD3-2A5602F2FA2E}" destId="{A0C308B6-2EAE-413B-853E-7BF2B9889B67}"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BB66F7-E43F-4908-96F0-FC49FF64507E}"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en-US"/>
        </a:p>
      </dgm:t>
    </dgm:pt>
    <dgm:pt modelId="{AA8B2EF8-A0C2-41C6-9A8F-3CD50B8939A5}">
      <dgm:prSet phldrT="[Text]"/>
      <dgm:spPr/>
      <dgm:t>
        <a:bodyPr/>
        <a:lstStyle/>
        <a:p>
          <a:r>
            <a:rPr lang="en-US" dirty="0" smtClean="0"/>
            <a:t>Customers</a:t>
          </a:r>
          <a:endParaRPr lang="en-US" dirty="0"/>
        </a:p>
      </dgm:t>
    </dgm:pt>
    <dgm:pt modelId="{CC5DD3A3-50CD-405D-9B92-5BBF3AFD8000}" type="parTrans" cxnId="{C6BFB0F7-6A6F-4372-8B38-BCF9AEDC32BD}">
      <dgm:prSet/>
      <dgm:spPr/>
      <dgm:t>
        <a:bodyPr/>
        <a:lstStyle/>
        <a:p>
          <a:endParaRPr lang="en-US"/>
        </a:p>
      </dgm:t>
    </dgm:pt>
    <dgm:pt modelId="{1B77AA95-AE5C-45F3-88B8-5758A9C6035E}" type="sibTrans" cxnId="{C6BFB0F7-6A6F-4372-8B38-BCF9AEDC32BD}">
      <dgm:prSet/>
      <dgm:spPr/>
      <dgm:t>
        <a:bodyPr/>
        <a:lstStyle/>
        <a:p>
          <a:endParaRPr lang="en-US"/>
        </a:p>
      </dgm:t>
    </dgm:pt>
    <dgm:pt modelId="{DCAEAE37-F1FF-412B-8106-3F923190EF40}">
      <dgm:prSet phldrT="[Text]"/>
      <dgm:spPr/>
      <dgm:t>
        <a:bodyPr/>
        <a:lstStyle/>
        <a:p>
          <a:r>
            <a:rPr lang="en-US" dirty="0" smtClean="0"/>
            <a:t>Business Relationship</a:t>
          </a:r>
          <a:endParaRPr lang="en-US" dirty="0"/>
        </a:p>
      </dgm:t>
    </dgm:pt>
    <dgm:pt modelId="{0A9823B9-9003-4CB9-A976-123241AE28E8}" type="parTrans" cxnId="{6F43953E-C226-44E5-83D8-18E84DCF162F}">
      <dgm:prSet/>
      <dgm:spPr/>
      <dgm:t>
        <a:bodyPr/>
        <a:lstStyle/>
        <a:p>
          <a:endParaRPr lang="en-US" dirty="0"/>
        </a:p>
      </dgm:t>
    </dgm:pt>
    <dgm:pt modelId="{22158A6E-4471-477A-BA49-E4B46DCD3CE7}" type="sibTrans" cxnId="{6F43953E-C226-44E5-83D8-18E84DCF162F}">
      <dgm:prSet/>
      <dgm:spPr/>
      <dgm:t>
        <a:bodyPr/>
        <a:lstStyle/>
        <a:p>
          <a:endParaRPr lang="en-US"/>
        </a:p>
      </dgm:t>
    </dgm:pt>
    <dgm:pt modelId="{BFD2BE8F-56A8-4C67-BDBC-0E52941AAA76}">
      <dgm:prSet phldrT="[Text]"/>
      <dgm:spPr/>
      <dgm:t>
        <a:bodyPr/>
        <a:lstStyle/>
        <a:p>
          <a:r>
            <a:rPr lang="en-US" dirty="0" smtClean="0"/>
            <a:t>Suppliers</a:t>
          </a:r>
          <a:endParaRPr lang="en-US" dirty="0"/>
        </a:p>
      </dgm:t>
    </dgm:pt>
    <dgm:pt modelId="{CB0A3A0D-AA42-4382-B46A-11F6DDF88A63}" type="parTrans" cxnId="{813DEAB4-0A77-4667-8CF7-E43BBF41378C}">
      <dgm:prSet/>
      <dgm:spPr/>
      <dgm:t>
        <a:bodyPr/>
        <a:lstStyle/>
        <a:p>
          <a:endParaRPr lang="en-US"/>
        </a:p>
      </dgm:t>
    </dgm:pt>
    <dgm:pt modelId="{1864FD14-2EC6-4F29-8C52-20FB18947747}" type="sibTrans" cxnId="{813DEAB4-0A77-4667-8CF7-E43BBF41378C}">
      <dgm:prSet/>
      <dgm:spPr/>
      <dgm:t>
        <a:bodyPr/>
        <a:lstStyle/>
        <a:p>
          <a:endParaRPr lang="en-US"/>
        </a:p>
      </dgm:t>
    </dgm:pt>
    <dgm:pt modelId="{25A177A5-1967-44A1-A06D-836CD83192D7}">
      <dgm:prSet phldrT="[Text]"/>
      <dgm:spPr/>
      <dgm:t>
        <a:bodyPr/>
        <a:lstStyle/>
        <a:p>
          <a:r>
            <a:rPr lang="en-US" dirty="0" smtClean="0"/>
            <a:t>Employee</a:t>
          </a:r>
          <a:endParaRPr lang="en-US" dirty="0"/>
        </a:p>
      </dgm:t>
    </dgm:pt>
    <dgm:pt modelId="{4BE9813A-D832-4AE7-BE47-1C1768496C32}" type="parTrans" cxnId="{8F4B8C51-176A-4196-94C7-BBCA022E424E}">
      <dgm:prSet/>
      <dgm:spPr/>
      <dgm:t>
        <a:bodyPr/>
        <a:lstStyle/>
        <a:p>
          <a:endParaRPr lang="en-US"/>
        </a:p>
      </dgm:t>
    </dgm:pt>
    <dgm:pt modelId="{F7839433-AC5C-4C3E-937A-F35B729A1F69}" type="sibTrans" cxnId="{8F4B8C51-176A-4196-94C7-BBCA022E424E}">
      <dgm:prSet/>
      <dgm:spPr/>
      <dgm:t>
        <a:bodyPr/>
        <a:lstStyle/>
        <a:p>
          <a:endParaRPr lang="en-US"/>
        </a:p>
      </dgm:t>
    </dgm:pt>
    <dgm:pt modelId="{830DC047-B3D2-47CE-9310-AF8C8D3633F8}">
      <dgm:prSet phldrT="[Text]"/>
      <dgm:spPr/>
      <dgm:t>
        <a:bodyPr/>
        <a:lstStyle/>
        <a:p>
          <a:r>
            <a:rPr lang="en-US" dirty="0" smtClean="0"/>
            <a:t>Business Relationship</a:t>
          </a:r>
          <a:endParaRPr lang="en-US" dirty="0"/>
        </a:p>
      </dgm:t>
    </dgm:pt>
    <dgm:pt modelId="{0C9C7F08-A70D-45A2-86E6-617011B0C222}" type="parTrans" cxnId="{9AF458CE-E215-4EE6-8B4B-346BBCBE97F9}">
      <dgm:prSet/>
      <dgm:spPr/>
      <dgm:t>
        <a:bodyPr/>
        <a:lstStyle/>
        <a:p>
          <a:endParaRPr lang="en-US" dirty="0"/>
        </a:p>
      </dgm:t>
    </dgm:pt>
    <dgm:pt modelId="{BF37D2CE-11D6-4766-84EF-32933B2DC263}" type="sibTrans" cxnId="{9AF458CE-E215-4EE6-8B4B-346BBCBE97F9}">
      <dgm:prSet/>
      <dgm:spPr/>
      <dgm:t>
        <a:bodyPr/>
        <a:lstStyle/>
        <a:p>
          <a:endParaRPr lang="en-US"/>
        </a:p>
      </dgm:t>
    </dgm:pt>
    <dgm:pt modelId="{4AFE4990-88E6-4804-9A25-70D904EC00C0}">
      <dgm:prSet phldrT="[Text]"/>
      <dgm:spPr/>
      <dgm:t>
        <a:bodyPr/>
        <a:lstStyle/>
        <a:p>
          <a:r>
            <a:rPr lang="en-US" dirty="0" smtClean="0"/>
            <a:t>Corporate Group</a:t>
          </a:r>
          <a:endParaRPr lang="en-US" dirty="0"/>
        </a:p>
      </dgm:t>
    </dgm:pt>
    <dgm:pt modelId="{075EB72D-6293-49B0-AE0B-0834B8DBCB05}" type="parTrans" cxnId="{C44B58B6-7C8A-4F7D-8A54-A50E1B0DD827}">
      <dgm:prSet/>
      <dgm:spPr/>
      <dgm:t>
        <a:bodyPr/>
        <a:lstStyle/>
        <a:p>
          <a:endParaRPr lang="en-US" dirty="0"/>
        </a:p>
      </dgm:t>
    </dgm:pt>
    <dgm:pt modelId="{10102921-F105-480D-80E4-D442BF381E0A}" type="sibTrans" cxnId="{C44B58B6-7C8A-4F7D-8A54-A50E1B0DD827}">
      <dgm:prSet/>
      <dgm:spPr/>
      <dgm:t>
        <a:bodyPr/>
        <a:lstStyle/>
        <a:p>
          <a:endParaRPr lang="en-US"/>
        </a:p>
      </dgm:t>
    </dgm:pt>
    <dgm:pt modelId="{DB72C739-C15F-4B6C-A863-ED23A82A1832}">
      <dgm:prSet phldrT="[Text]"/>
      <dgm:spPr/>
      <dgm:t>
        <a:bodyPr/>
        <a:lstStyle/>
        <a:p>
          <a:r>
            <a:rPr lang="en-US" dirty="0" smtClean="0"/>
            <a:t>Inter Facility 1</a:t>
          </a:r>
          <a:endParaRPr lang="en-US" dirty="0"/>
        </a:p>
      </dgm:t>
    </dgm:pt>
    <dgm:pt modelId="{F0483BB3-8D00-4660-A929-A0D3D3ED7B19}" type="parTrans" cxnId="{C00F5632-BC25-443E-89A9-B18E3F4D3946}">
      <dgm:prSet/>
      <dgm:spPr/>
      <dgm:t>
        <a:bodyPr/>
        <a:lstStyle/>
        <a:p>
          <a:endParaRPr lang="en-US"/>
        </a:p>
      </dgm:t>
    </dgm:pt>
    <dgm:pt modelId="{30E04B42-FCCC-4C83-8124-9FFAC0525FBD}" type="sibTrans" cxnId="{C00F5632-BC25-443E-89A9-B18E3F4D3946}">
      <dgm:prSet/>
      <dgm:spPr/>
      <dgm:t>
        <a:bodyPr/>
        <a:lstStyle/>
        <a:p>
          <a:endParaRPr lang="en-US"/>
        </a:p>
      </dgm:t>
    </dgm:pt>
    <dgm:pt modelId="{8ECDD807-A975-426F-A0A3-A0E20BC889F2}">
      <dgm:prSet phldrT="[Text]"/>
      <dgm:spPr/>
      <dgm:t>
        <a:bodyPr/>
        <a:lstStyle/>
        <a:p>
          <a:r>
            <a:rPr lang="en-US" dirty="0" smtClean="0"/>
            <a:t>Business Relationship</a:t>
          </a:r>
          <a:endParaRPr lang="en-US" dirty="0"/>
        </a:p>
      </dgm:t>
    </dgm:pt>
    <dgm:pt modelId="{098C489D-76E0-45E0-B289-B22A4C312A1F}" type="parTrans" cxnId="{B24A61EF-D485-4CDE-A10B-F009306195DA}">
      <dgm:prSet/>
      <dgm:spPr/>
      <dgm:t>
        <a:bodyPr/>
        <a:lstStyle/>
        <a:p>
          <a:endParaRPr lang="en-US" dirty="0"/>
        </a:p>
      </dgm:t>
    </dgm:pt>
    <dgm:pt modelId="{E02A2A2F-729A-4342-AEAD-1FE641B98918}" type="sibTrans" cxnId="{B24A61EF-D485-4CDE-A10B-F009306195DA}">
      <dgm:prSet/>
      <dgm:spPr/>
      <dgm:t>
        <a:bodyPr/>
        <a:lstStyle/>
        <a:p>
          <a:endParaRPr lang="en-US"/>
        </a:p>
      </dgm:t>
    </dgm:pt>
    <dgm:pt modelId="{2902A5F9-B24C-4AE3-9DF4-BCBE798F3753}">
      <dgm:prSet phldrT="[Text]"/>
      <dgm:spPr/>
      <dgm:t>
        <a:bodyPr/>
        <a:lstStyle/>
        <a:p>
          <a:r>
            <a:rPr lang="en-US" dirty="0" smtClean="0"/>
            <a:t>Business Relationship</a:t>
          </a:r>
          <a:endParaRPr lang="en-US" dirty="0"/>
        </a:p>
      </dgm:t>
    </dgm:pt>
    <dgm:pt modelId="{25474AAA-2DC6-485A-A0B3-A0DC80166E4E}" type="parTrans" cxnId="{0889ADB2-943C-47A5-93C8-4D2FBCA2F925}">
      <dgm:prSet/>
      <dgm:spPr/>
      <dgm:t>
        <a:bodyPr/>
        <a:lstStyle/>
        <a:p>
          <a:endParaRPr lang="en-US" dirty="0"/>
        </a:p>
      </dgm:t>
    </dgm:pt>
    <dgm:pt modelId="{683AC5A8-C5C7-4558-8435-DEF25DF1D40E}" type="sibTrans" cxnId="{0889ADB2-943C-47A5-93C8-4D2FBCA2F925}">
      <dgm:prSet/>
      <dgm:spPr/>
      <dgm:t>
        <a:bodyPr/>
        <a:lstStyle/>
        <a:p>
          <a:endParaRPr lang="en-US"/>
        </a:p>
      </dgm:t>
    </dgm:pt>
    <dgm:pt modelId="{5EE13942-DE3C-4668-A2BD-CEFF9FFA610A}">
      <dgm:prSet phldrT="[Text]"/>
      <dgm:spPr/>
      <dgm:t>
        <a:bodyPr/>
        <a:lstStyle/>
        <a:p>
          <a:r>
            <a:rPr lang="en-US" dirty="0" smtClean="0"/>
            <a:t>Corporate Group</a:t>
          </a:r>
          <a:endParaRPr lang="en-US" dirty="0"/>
        </a:p>
      </dgm:t>
    </dgm:pt>
    <dgm:pt modelId="{E972C728-83B5-420F-A5DA-8DA062645F60}" type="parTrans" cxnId="{4A101C73-41D3-4E85-B6DC-727AEBCAB9B2}">
      <dgm:prSet/>
      <dgm:spPr/>
      <dgm:t>
        <a:bodyPr/>
        <a:lstStyle/>
        <a:p>
          <a:endParaRPr lang="en-US" dirty="0"/>
        </a:p>
      </dgm:t>
    </dgm:pt>
    <dgm:pt modelId="{D6FE9F03-CF61-432D-8BD1-437D57FEB473}" type="sibTrans" cxnId="{4A101C73-41D3-4E85-B6DC-727AEBCAB9B2}">
      <dgm:prSet/>
      <dgm:spPr/>
      <dgm:t>
        <a:bodyPr/>
        <a:lstStyle/>
        <a:p>
          <a:endParaRPr lang="en-US"/>
        </a:p>
      </dgm:t>
    </dgm:pt>
    <dgm:pt modelId="{9A7F6365-C7A6-4380-B488-8CB430DC8EFD}">
      <dgm:prSet phldrT="[Text]"/>
      <dgm:spPr/>
      <dgm:t>
        <a:bodyPr/>
        <a:lstStyle/>
        <a:p>
          <a:r>
            <a:rPr lang="en-US" dirty="0" smtClean="0"/>
            <a:t>Inter Facility 2</a:t>
          </a:r>
          <a:endParaRPr lang="en-US" dirty="0"/>
        </a:p>
      </dgm:t>
    </dgm:pt>
    <dgm:pt modelId="{0144DDB6-2A09-4B7F-9FC3-B943BB38A260}" type="parTrans" cxnId="{5B5D89E2-47AF-4043-8A9C-3FE9EAC3CD04}">
      <dgm:prSet/>
      <dgm:spPr/>
      <dgm:t>
        <a:bodyPr/>
        <a:lstStyle/>
        <a:p>
          <a:endParaRPr lang="en-US"/>
        </a:p>
      </dgm:t>
    </dgm:pt>
    <dgm:pt modelId="{C6FB8E4D-DD2D-4152-BFB8-CA2F7E4AE926}" type="sibTrans" cxnId="{5B5D89E2-47AF-4043-8A9C-3FE9EAC3CD04}">
      <dgm:prSet/>
      <dgm:spPr/>
      <dgm:t>
        <a:bodyPr/>
        <a:lstStyle/>
        <a:p>
          <a:endParaRPr lang="en-US"/>
        </a:p>
      </dgm:t>
    </dgm:pt>
    <dgm:pt modelId="{5A567FF4-1CC2-4D3D-9A67-5AE9B0E1380A}">
      <dgm:prSet phldrT="[Text]"/>
      <dgm:spPr/>
      <dgm:t>
        <a:bodyPr/>
        <a:lstStyle/>
        <a:p>
          <a:r>
            <a:rPr lang="en-US" dirty="0" smtClean="0"/>
            <a:t>Customers</a:t>
          </a:r>
          <a:endParaRPr lang="en-US" dirty="0"/>
        </a:p>
      </dgm:t>
    </dgm:pt>
    <dgm:pt modelId="{672B2C7C-984E-4678-AE48-F340D5239D70}" type="parTrans" cxnId="{F2507FAE-FE09-4C25-ACE6-0828B018BBC8}">
      <dgm:prSet/>
      <dgm:spPr/>
      <dgm:t>
        <a:bodyPr/>
        <a:lstStyle/>
        <a:p>
          <a:endParaRPr lang="en-US"/>
        </a:p>
      </dgm:t>
    </dgm:pt>
    <dgm:pt modelId="{DD0A4535-9E4E-44C1-A2B2-BDDD73C610E7}" type="sibTrans" cxnId="{F2507FAE-FE09-4C25-ACE6-0828B018BBC8}">
      <dgm:prSet/>
      <dgm:spPr/>
      <dgm:t>
        <a:bodyPr/>
        <a:lstStyle/>
        <a:p>
          <a:endParaRPr lang="en-US"/>
        </a:p>
      </dgm:t>
    </dgm:pt>
    <dgm:pt modelId="{E31CFE8D-B410-4E5D-A390-5079F38EBD2B}">
      <dgm:prSet phldrT="[Text]"/>
      <dgm:spPr/>
      <dgm:t>
        <a:bodyPr/>
        <a:lstStyle/>
        <a:p>
          <a:r>
            <a:rPr lang="en-US" dirty="0" smtClean="0"/>
            <a:t>Suppliers</a:t>
          </a:r>
          <a:endParaRPr lang="en-US" dirty="0"/>
        </a:p>
      </dgm:t>
    </dgm:pt>
    <dgm:pt modelId="{A885CC67-13FC-45E7-9A68-E3B72D61DF5D}" type="parTrans" cxnId="{B18B726F-7F3E-45C6-8AAC-227B3E03A2A9}">
      <dgm:prSet/>
      <dgm:spPr/>
      <dgm:t>
        <a:bodyPr/>
        <a:lstStyle/>
        <a:p>
          <a:endParaRPr lang="en-US"/>
        </a:p>
      </dgm:t>
    </dgm:pt>
    <dgm:pt modelId="{560CFAEF-0F8D-4B05-9531-5509588D3264}" type="sibTrans" cxnId="{B18B726F-7F3E-45C6-8AAC-227B3E03A2A9}">
      <dgm:prSet/>
      <dgm:spPr/>
      <dgm:t>
        <a:bodyPr/>
        <a:lstStyle/>
        <a:p>
          <a:endParaRPr lang="en-US"/>
        </a:p>
      </dgm:t>
    </dgm:pt>
    <dgm:pt modelId="{997C3059-FB3A-4AF5-BDC7-4034A276B033}" type="pres">
      <dgm:prSet presAssocID="{F3BB66F7-E43F-4908-96F0-FC49FF64507E}" presName="diagram" presStyleCnt="0">
        <dgm:presLayoutVars>
          <dgm:chPref val="1"/>
          <dgm:dir/>
          <dgm:animOne val="branch"/>
          <dgm:animLvl val="lvl"/>
          <dgm:resizeHandles val="exact"/>
        </dgm:presLayoutVars>
      </dgm:prSet>
      <dgm:spPr/>
      <dgm:t>
        <a:bodyPr/>
        <a:lstStyle/>
        <a:p>
          <a:endParaRPr lang="en-US"/>
        </a:p>
      </dgm:t>
    </dgm:pt>
    <dgm:pt modelId="{FB1F6D00-E7BB-44BE-ADBE-45485DFD01B0}" type="pres">
      <dgm:prSet presAssocID="{AA8B2EF8-A0C2-41C6-9A8F-3CD50B8939A5}" presName="root1" presStyleCnt="0"/>
      <dgm:spPr/>
    </dgm:pt>
    <dgm:pt modelId="{E3455D19-ECFC-4039-925C-4800EE62B070}" type="pres">
      <dgm:prSet presAssocID="{AA8B2EF8-A0C2-41C6-9A8F-3CD50B8939A5}" presName="LevelOneTextNode" presStyleLbl="node0" presStyleIdx="0" presStyleCnt="7">
        <dgm:presLayoutVars>
          <dgm:chPref val="3"/>
        </dgm:presLayoutVars>
      </dgm:prSet>
      <dgm:spPr/>
      <dgm:t>
        <a:bodyPr/>
        <a:lstStyle/>
        <a:p>
          <a:endParaRPr lang="en-US"/>
        </a:p>
      </dgm:t>
    </dgm:pt>
    <dgm:pt modelId="{90CD6330-19BA-43A5-8D73-66A770DF8D1F}" type="pres">
      <dgm:prSet presAssocID="{AA8B2EF8-A0C2-41C6-9A8F-3CD50B8939A5}" presName="level2hierChild" presStyleCnt="0"/>
      <dgm:spPr/>
    </dgm:pt>
    <dgm:pt modelId="{96AA9E3D-8B3C-49C4-8264-F3BCF0A5D952}" type="pres">
      <dgm:prSet presAssocID="{5A567FF4-1CC2-4D3D-9A67-5AE9B0E1380A}" presName="root1" presStyleCnt="0"/>
      <dgm:spPr/>
    </dgm:pt>
    <dgm:pt modelId="{DAE73658-0335-4928-802E-04D91CE65772}" type="pres">
      <dgm:prSet presAssocID="{5A567FF4-1CC2-4D3D-9A67-5AE9B0E1380A}" presName="LevelOneTextNode" presStyleLbl="node0" presStyleIdx="1" presStyleCnt="7">
        <dgm:presLayoutVars>
          <dgm:chPref val="3"/>
        </dgm:presLayoutVars>
      </dgm:prSet>
      <dgm:spPr/>
      <dgm:t>
        <a:bodyPr/>
        <a:lstStyle/>
        <a:p>
          <a:endParaRPr lang="en-US"/>
        </a:p>
      </dgm:t>
    </dgm:pt>
    <dgm:pt modelId="{04397AB1-B98D-42AA-80C9-53D3FB63D2FC}" type="pres">
      <dgm:prSet presAssocID="{5A567FF4-1CC2-4D3D-9A67-5AE9B0E1380A}" presName="level2hierChild" presStyleCnt="0"/>
      <dgm:spPr/>
    </dgm:pt>
    <dgm:pt modelId="{E0CFE146-73AC-47C4-98F4-1C5155DC7A20}" type="pres">
      <dgm:prSet presAssocID="{25474AAA-2DC6-485A-A0B3-A0DC80166E4E}" presName="conn2-1" presStyleLbl="parChTrans1D2" presStyleIdx="0" presStyleCnt="4"/>
      <dgm:spPr/>
      <dgm:t>
        <a:bodyPr/>
        <a:lstStyle/>
        <a:p>
          <a:endParaRPr lang="en-US"/>
        </a:p>
      </dgm:t>
    </dgm:pt>
    <dgm:pt modelId="{14AE587E-098F-49F3-B7D7-3AC09324B95F}" type="pres">
      <dgm:prSet presAssocID="{25474AAA-2DC6-485A-A0B3-A0DC80166E4E}" presName="connTx" presStyleLbl="parChTrans1D2" presStyleIdx="0" presStyleCnt="4"/>
      <dgm:spPr/>
      <dgm:t>
        <a:bodyPr/>
        <a:lstStyle/>
        <a:p>
          <a:endParaRPr lang="en-US"/>
        </a:p>
      </dgm:t>
    </dgm:pt>
    <dgm:pt modelId="{51BB605E-C71E-47A2-98DD-7FA4941B7DE0}" type="pres">
      <dgm:prSet presAssocID="{2902A5F9-B24C-4AE3-9DF4-BCBE798F3753}" presName="root2" presStyleCnt="0"/>
      <dgm:spPr/>
    </dgm:pt>
    <dgm:pt modelId="{896A772C-2A6C-4C2D-9727-CEF494C76697}" type="pres">
      <dgm:prSet presAssocID="{2902A5F9-B24C-4AE3-9DF4-BCBE798F3753}" presName="LevelTwoTextNode" presStyleLbl="node2" presStyleIdx="0" presStyleCnt="4">
        <dgm:presLayoutVars>
          <dgm:chPref val="3"/>
        </dgm:presLayoutVars>
      </dgm:prSet>
      <dgm:spPr/>
      <dgm:t>
        <a:bodyPr/>
        <a:lstStyle/>
        <a:p>
          <a:endParaRPr lang="en-US"/>
        </a:p>
      </dgm:t>
    </dgm:pt>
    <dgm:pt modelId="{7A38B4D5-10DB-4BA0-8CE3-02713C9FB9F0}" type="pres">
      <dgm:prSet presAssocID="{2902A5F9-B24C-4AE3-9DF4-BCBE798F3753}" presName="level3hierChild" presStyleCnt="0"/>
      <dgm:spPr/>
    </dgm:pt>
    <dgm:pt modelId="{E0EDA985-F3EA-4383-AA4C-4DA4EE35DDDD}" type="pres">
      <dgm:prSet presAssocID="{075EB72D-6293-49B0-AE0B-0834B8DBCB05}" presName="conn2-1" presStyleLbl="parChTrans1D3" presStyleIdx="0" presStyleCnt="2"/>
      <dgm:spPr/>
      <dgm:t>
        <a:bodyPr/>
        <a:lstStyle/>
        <a:p>
          <a:endParaRPr lang="en-US"/>
        </a:p>
      </dgm:t>
    </dgm:pt>
    <dgm:pt modelId="{C722CED0-AB50-4BB7-8673-C4836CBEA1E3}" type="pres">
      <dgm:prSet presAssocID="{075EB72D-6293-49B0-AE0B-0834B8DBCB05}" presName="connTx" presStyleLbl="parChTrans1D3" presStyleIdx="0" presStyleCnt="2"/>
      <dgm:spPr/>
      <dgm:t>
        <a:bodyPr/>
        <a:lstStyle/>
        <a:p>
          <a:endParaRPr lang="en-US"/>
        </a:p>
      </dgm:t>
    </dgm:pt>
    <dgm:pt modelId="{501EC4F5-114A-4AFF-8E2A-EC2E347B2918}" type="pres">
      <dgm:prSet presAssocID="{4AFE4990-88E6-4804-9A25-70D904EC00C0}" presName="root2" presStyleCnt="0"/>
      <dgm:spPr/>
    </dgm:pt>
    <dgm:pt modelId="{E6C06A27-56F6-44A4-88E8-33C4077D32E3}" type="pres">
      <dgm:prSet presAssocID="{4AFE4990-88E6-4804-9A25-70D904EC00C0}" presName="LevelTwoTextNode" presStyleLbl="node3" presStyleIdx="0" presStyleCnt="2">
        <dgm:presLayoutVars>
          <dgm:chPref val="3"/>
        </dgm:presLayoutVars>
      </dgm:prSet>
      <dgm:spPr/>
      <dgm:t>
        <a:bodyPr/>
        <a:lstStyle/>
        <a:p>
          <a:endParaRPr lang="en-US"/>
        </a:p>
      </dgm:t>
    </dgm:pt>
    <dgm:pt modelId="{714880C8-2725-4E14-BA6B-473E6659FA5C}" type="pres">
      <dgm:prSet presAssocID="{4AFE4990-88E6-4804-9A25-70D904EC00C0}" presName="level3hierChild" presStyleCnt="0"/>
      <dgm:spPr/>
    </dgm:pt>
    <dgm:pt modelId="{6D1A5CE8-B83D-4574-A2EB-6B22BFA5807A}" type="pres">
      <dgm:prSet presAssocID="{BFD2BE8F-56A8-4C67-BDBC-0E52941AAA76}" presName="root1" presStyleCnt="0"/>
      <dgm:spPr/>
    </dgm:pt>
    <dgm:pt modelId="{FF3F98F2-8E56-4DDF-94DC-C8D38C03E905}" type="pres">
      <dgm:prSet presAssocID="{BFD2BE8F-56A8-4C67-BDBC-0E52941AAA76}" presName="LevelOneTextNode" presStyleLbl="node0" presStyleIdx="2" presStyleCnt="7">
        <dgm:presLayoutVars>
          <dgm:chPref val="3"/>
        </dgm:presLayoutVars>
      </dgm:prSet>
      <dgm:spPr/>
      <dgm:t>
        <a:bodyPr/>
        <a:lstStyle/>
        <a:p>
          <a:endParaRPr lang="en-US"/>
        </a:p>
      </dgm:t>
    </dgm:pt>
    <dgm:pt modelId="{F6160228-3E41-499D-9FC3-C9716B78421D}" type="pres">
      <dgm:prSet presAssocID="{BFD2BE8F-56A8-4C67-BDBC-0E52941AAA76}" presName="level2hierChild" presStyleCnt="0"/>
      <dgm:spPr/>
    </dgm:pt>
    <dgm:pt modelId="{58E03F76-5A7B-488D-AB49-73000724CD83}" type="pres">
      <dgm:prSet presAssocID="{E31CFE8D-B410-4E5D-A390-5079F38EBD2B}" presName="root1" presStyleCnt="0"/>
      <dgm:spPr/>
    </dgm:pt>
    <dgm:pt modelId="{7CDF6672-B45E-4954-BA4E-B4D7C641695B}" type="pres">
      <dgm:prSet presAssocID="{E31CFE8D-B410-4E5D-A390-5079F38EBD2B}" presName="LevelOneTextNode" presStyleLbl="node0" presStyleIdx="3" presStyleCnt="7">
        <dgm:presLayoutVars>
          <dgm:chPref val="3"/>
        </dgm:presLayoutVars>
      </dgm:prSet>
      <dgm:spPr/>
      <dgm:t>
        <a:bodyPr/>
        <a:lstStyle/>
        <a:p>
          <a:endParaRPr lang="en-US"/>
        </a:p>
      </dgm:t>
    </dgm:pt>
    <dgm:pt modelId="{A6F11D2E-6643-4C85-A1DE-064ABC617E36}" type="pres">
      <dgm:prSet presAssocID="{E31CFE8D-B410-4E5D-A390-5079F38EBD2B}" presName="level2hierChild" presStyleCnt="0"/>
      <dgm:spPr/>
    </dgm:pt>
    <dgm:pt modelId="{4F569999-6B8C-4E57-99B0-3DD4A07EAC5E}" type="pres">
      <dgm:prSet presAssocID="{0C9C7F08-A70D-45A2-86E6-617011B0C222}" presName="conn2-1" presStyleLbl="parChTrans1D2" presStyleIdx="1" presStyleCnt="4"/>
      <dgm:spPr/>
      <dgm:t>
        <a:bodyPr/>
        <a:lstStyle/>
        <a:p>
          <a:endParaRPr lang="en-US"/>
        </a:p>
      </dgm:t>
    </dgm:pt>
    <dgm:pt modelId="{52601FBB-728A-4229-8919-F95EFD582E3C}" type="pres">
      <dgm:prSet presAssocID="{0C9C7F08-A70D-45A2-86E6-617011B0C222}" presName="connTx" presStyleLbl="parChTrans1D2" presStyleIdx="1" presStyleCnt="4"/>
      <dgm:spPr/>
      <dgm:t>
        <a:bodyPr/>
        <a:lstStyle/>
        <a:p>
          <a:endParaRPr lang="en-US"/>
        </a:p>
      </dgm:t>
    </dgm:pt>
    <dgm:pt modelId="{854E40BB-8E3B-41D4-8DD0-D0A060F652AC}" type="pres">
      <dgm:prSet presAssocID="{830DC047-B3D2-47CE-9310-AF8C8D3633F8}" presName="root2" presStyleCnt="0"/>
      <dgm:spPr/>
    </dgm:pt>
    <dgm:pt modelId="{9E111EE6-55FB-4BE2-8DC2-F89615BD68E9}" type="pres">
      <dgm:prSet presAssocID="{830DC047-B3D2-47CE-9310-AF8C8D3633F8}" presName="LevelTwoTextNode" presStyleLbl="node2" presStyleIdx="1" presStyleCnt="4">
        <dgm:presLayoutVars>
          <dgm:chPref val="3"/>
        </dgm:presLayoutVars>
      </dgm:prSet>
      <dgm:spPr/>
      <dgm:t>
        <a:bodyPr/>
        <a:lstStyle/>
        <a:p>
          <a:endParaRPr lang="en-US"/>
        </a:p>
      </dgm:t>
    </dgm:pt>
    <dgm:pt modelId="{7DF732A5-53B8-40DC-B9B6-7DEB7F76C468}" type="pres">
      <dgm:prSet presAssocID="{830DC047-B3D2-47CE-9310-AF8C8D3633F8}" presName="level3hierChild" presStyleCnt="0"/>
      <dgm:spPr/>
    </dgm:pt>
    <dgm:pt modelId="{E05F6B92-E660-425D-8732-22A926E344BD}" type="pres">
      <dgm:prSet presAssocID="{E972C728-83B5-420F-A5DA-8DA062645F60}" presName="conn2-1" presStyleLbl="parChTrans1D3" presStyleIdx="1" presStyleCnt="2"/>
      <dgm:spPr/>
      <dgm:t>
        <a:bodyPr/>
        <a:lstStyle/>
        <a:p>
          <a:endParaRPr lang="en-US"/>
        </a:p>
      </dgm:t>
    </dgm:pt>
    <dgm:pt modelId="{60D3A16D-A0AB-42BA-910C-A39876851BA5}" type="pres">
      <dgm:prSet presAssocID="{E972C728-83B5-420F-A5DA-8DA062645F60}" presName="connTx" presStyleLbl="parChTrans1D3" presStyleIdx="1" presStyleCnt="2"/>
      <dgm:spPr/>
      <dgm:t>
        <a:bodyPr/>
        <a:lstStyle/>
        <a:p>
          <a:endParaRPr lang="en-US"/>
        </a:p>
      </dgm:t>
    </dgm:pt>
    <dgm:pt modelId="{2755CF0C-D460-4FA3-A0F1-961EC26449DB}" type="pres">
      <dgm:prSet presAssocID="{5EE13942-DE3C-4668-A2BD-CEFF9FFA610A}" presName="root2" presStyleCnt="0"/>
      <dgm:spPr/>
    </dgm:pt>
    <dgm:pt modelId="{25242578-E4C4-4678-8128-6452656FD522}" type="pres">
      <dgm:prSet presAssocID="{5EE13942-DE3C-4668-A2BD-CEFF9FFA610A}" presName="LevelTwoTextNode" presStyleLbl="node3" presStyleIdx="1" presStyleCnt="2">
        <dgm:presLayoutVars>
          <dgm:chPref val="3"/>
        </dgm:presLayoutVars>
      </dgm:prSet>
      <dgm:spPr/>
      <dgm:t>
        <a:bodyPr/>
        <a:lstStyle/>
        <a:p>
          <a:endParaRPr lang="en-US"/>
        </a:p>
      </dgm:t>
    </dgm:pt>
    <dgm:pt modelId="{511F029D-528B-400F-87BC-F9FEB2A054FC}" type="pres">
      <dgm:prSet presAssocID="{5EE13942-DE3C-4668-A2BD-CEFF9FFA610A}" presName="level3hierChild" presStyleCnt="0"/>
      <dgm:spPr/>
    </dgm:pt>
    <dgm:pt modelId="{96B24DD4-6BDC-4C1F-8504-EAFEC55568B4}" type="pres">
      <dgm:prSet presAssocID="{25A177A5-1967-44A1-A06D-836CD83192D7}" presName="root1" presStyleCnt="0"/>
      <dgm:spPr/>
    </dgm:pt>
    <dgm:pt modelId="{5349EF8B-526F-439D-81A8-E8A6CB937C32}" type="pres">
      <dgm:prSet presAssocID="{25A177A5-1967-44A1-A06D-836CD83192D7}" presName="LevelOneTextNode" presStyleLbl="node0" presStyleIdx="4" presStyleCnt="7">
        <dgm:presLayoutVars>
          <dgm:chPref val="3"/>
        </dgm:presLayoutVars>
      </dgm:prSet>
      <dgm:spPr/>
      <dgm:t>
        <a:bodyPr/>
        <a:lstStyle/>
        <a:p>
          <a:endParaRPr lang="en-US"/>
        </a:p>
      </dgm:t>
    </dgm:pt>
    <dgm:pt modelId="{6C4605E8-9C99-4A27-8DDA-067D9F6374EA}" type="pres">
      <dgm:prSet presAssocID="{25A177A5-1967-44A1-A06D-836CD83192D7}" presName="level2hierChild" presStyleCnt="0"/>
      <dgm:spPr/>
    </dgm:pt>
    <dgm:pt modelId="{1861E0FD-C6DB-495B-97A3-B3DE094938CA}" type="pres">
      <dgm:prSet presAssocID="{0A9823B9-9003-4CB9-A976-123241AE28E8}" presName="conn2-1" presStyleLbl="parChTrans1D2" presStyleIdx="2" presStyleCnt="4"/>
      <dgm:spPr/>
      <dgm:t>
        <a:bodyPr/>
        <a:lstStyle/>
        <a:p>
          <a:endParaRPr lang="en-US"/>
        </a:p>
      </dgm:t>
    </dgm:pt>
    <dgm:pt modelId="{C22B1E18-3F79-4C74-8D75-4B1E8F6F33BF}" type="pres">
      <dgm:prSet presAssocID="{0A9823B9-9003-4CB9-A976-123241AE28E8}" presName="connTx" presStyleLbl="parChTrans1D2" presStyleIdx="2" presStyleCnt="4"/>
      <dgm:spPr/>
      <dgm:t>
        <a:bodyPr/>
        <a:lstStyle/>
        <a:p>
          <a:endParaRPr lang="en-US"/>
        </a:p>
      </dgm:t>
    </dgm:pt>
    <dgm:pt modelId="{A41843A3-1C3F-4F1B-973A-FA1CC335FA2F}" type="pres">
      <dgm:prSet presAssocID="{DCAEAE37-F1FF-412B-8106-3F923190EF40}" presName="root2" presStyleCnt="0"/>
      <dgm:spPr/>
    </dgm:pt>
    <dgm:pt modelId="{894032CD-B097-4658-ACA3-78DF52A198DD}" type="pres">
      <dgm:prSet presAssocID="{DCAEAE37-F1FF-412B-8106-3F923190EF40}" presName="LevelTwoTextNode" presStyleLbl="node2" presStyleIdx="2" presStyleCnt="4">
        <dgm:presLayoutVars>
          <dgm:chPref val="3"/>
        </dgm:presLayoutVars>
      </dgm:prSet>
      <dgm:spPr/>
      <dgm:t>
        <a:bodyPr/>
        <a:lstStyle/>
        <a:p>
          <a:endParaRPr lang="en-US"/>
        </a:p>
      </dgm:t>
    </dgm:pt>
    <dgm:pt modelId="{B0796802-6278-4B44-9A1C-04FA534EB746}" type="pres">
      <dgm:prSet presAssocID="{DCAEAE37-F1FF-412B-8106-3F923190EF40}" presName="level3hierChild" presStyleCnt="0"/>
      <dgm:spPr/>
    </dgm:pt>
    <dgm:pt modelId="{1C06897C-AEB9-4BD5-B336-38AF29B44AD4}" type="pres">
      <dgm:prSet presAssocID="{DB72C739-C15F-4B6C-A863-ED23A82A1832}" presName="root1" presStyleCnt="0"/>
      <dgm:spPr/>
    </dgm:pt>
    <dgm:pt modelId="{0245DB25-8373-453E-8AAA-793029B78D87}" type="pres">
      <dgm:prSet presAssocID="{DB72C739-C15F-4B6C-A863-ED23A82A1832}" presName="LevelOneTextNode" presStyleLbl="node0" presStyleIdx="5" presStyleCnt="7">
        <dgm:presLayoutVars>
          <dgm:chPref val="3"/>
        </dgm:presLayoutVars>
      </dgm:prSet>
      <dgm:spPr/>
      <dgm:t>
        <a:bodyPr/>
        <a:lstStyle/>
        <a:p>
          <a:endParaRPr lang="en-US"/>
        </a:p>
      </dgm:t>
    </dgm:pt>
    <dgm:pt modelId="{865660B1-5EB4-48B7-8699-8D9F3C9EB7F3}" type="pres">
      <dgm:prSet presAssocID="{DB72C739-C15F-4B6C-A863-ED23A82A1832}" presName="level2hierChild" presStyleCnt="0"/>
      <dgm:spPr/>
    </dgm:pt>
    <dgm:pt modelId="{F6EEDB4A-B29A-4ADA-889B-0AE0DD913572}" type="pres">
      <dgm:prSet presAssocID="{9A7F6365-C7A6-4380-B488-8CB430DC8EFD}" presName="root1" presStyleCnt="0"/>
      <dgm:spPr/>
    </dgm:pt>
    <dgm:pt modelId="{03483986-EAFB-4428-BD33-AAC3209F6B94}" type="pres">
      <dgm:prSet presAssocID="{9A7F6365-C7A6-4380-B488-8CB430DC8EFD}" presName="LevelOneTextNode" presStyleLbl="node0" presStyleIdx="6" presStyleCnt="7">
        <dgm:presLayoutVars>
          <dgm:chPref val="3"/>
        </dgm:presLayoutVars>
      </dgm:prSet>
      <dgm:spPr/>
      <dgm:t>
        <a:bodyPr/>
        <a:lstStyle/>
        <a:p>
          <a:endParaRPr lang="en-US"/>
        </a:p>
      </dgm:t>
    </dgm:pt>
    <dgm:pt modelId="{D083E790-47A7-4003-B6D0-6DC9C5B13DA0}" type="pres">
      <dgm:prSet presAssocID="{9A7F6365-C7A6-4380-B488-8CB430DC8EFD}" presName="level2hierChild" presStyleCnt="0"/>
      <dgm:spPr/>
    </dgm:pt>
    <dgm:pt modelId="{4EB37797-E5C9-43E9-963B-DB7CCA8187FF}" type="pres">
      <dgm:prSet presAssocID="{098C489D-76E0-45E0-B289-B22A4C312A1F}" presName="conn2-1" presStyleLbl="parChTrans1D2" presStyleIdx="3" presStyleCnt="4"/>
      <dgm:spPr/>
      <dgm:t>
        <a:bodyPr/>
        <a:lstStyle/>
        <a:p>
          <a:endParaRPr lang="en-US"/>
        </a:p>
      </dgm:t>
    </dgm:pt>
    <dgm:pt modelId="{E2D87F5D-A29F-4C27-9B55-CB6F28AD1A98}" type="pres">
      <dgm:prSet presAssocID="{098C489D-76E0-45E0-B289-B22A4C312A1F}" presName="connTx" presStyleLbl="parChTrans1D2" presStyleIdx="3" presStyleCnt="4"/>
      <dgm:spPr/>
      <dgm:t>
        <a:bodyPr/>
        <a:lstStyle/>
        <a:p>
          <a:endParaRPr lang="en-US"/>
        </a:p>
      </dgm:t>
    </dgm:pt>
    <dgm:pt modelId="{C72C52D3-38CF-4DBD-9092-9855C896C2CF}" type="pres">
      <dgm:prSet presAssocID="{8ECDD807-A975-426F-A0A3-A0E20BC889F2}" presName="root2" presStyleCnt="0"/>
      <dgm:spPr/>
    </dgm:pt>
    <dgm:pt modelId="{6F068AF7-A819-4120-A66E-215B4D21B18A}" type="pres">
      <dgm:prSet presAssocID="{8ECDD807-A975-426F-A0A3-A0E20BC889F2}" presName="LevelTwoTextNode" presStyleLbl="node2" presStyleIdx="3" presStyleCnt="4">
        <dgm:presLayoutVars>
          <dgm:chPref val="3"/>
        </dgm:presLayoutVars>
      </dgm:prSet>
      <dgm:spPr/>
      <dgm:t>
        <a:bodyPr/>
        <a:lstStyle/>
        <a:p>
          <a:endParaRPr lang="en-US"/>
        </a:p>
      </dgm:t>
    </dgm:pt>
    <dgm:pt modelId="{61FBA8F1-7C0D-446C-94A3-A170765A1AF8}" type="pres">
      <dgm:prSet presAssocID="{8ECDD807-A975-426F-A0A3-A0E20BC889F2}" presName="level3hierChild" presStyleCnt="0"/>
      <dgm:spPr/>
    </dgm:pt>
  </dgm:ptLst>
  <dgm:cxnLst>
    <dgm:cxn modelId="{9D9236D9-1FA6-4617-8522-26028A549467}" type="presOf" srcId="{5A567FF4-1CC2-4D3D-9A67-5AE9B0E1380A}" destId="{DAE73658-0335-4928-802E-04D91CE65772}" srcOrd="0" destOrd="0" presId="urn:microsoft.com/office/officeart/2005/8/layout/hierarchy2"/>
    <dgm:cxn modelId="{F1622626-E76B-4CCE-B4F3-4346C844857B}" type="presOf" srcId="{8ECDD807-A975-426F-A0A3-A0E20BC889F2}" destId="{6F068AF7-A819-4120-A66E-215B4D21B18A}" srcOrd="0" destOrd="0" presId="urn:microsoft.com/office/officeart/2005/8/layout/hierarchy2"/>
    <dgm:cxn modelId="{74968AB5-784D-4F1A-8179-B2145F30A5A7}" type="presOf" srcId="{E972C728-83B5-420F-A5DA-8DA062645F60}" destId="{60D3A16D-A0AB-42BA-910C-A39876851BA5}" srcOrd="1" destOrd="0" presId="urn:microsoft.com/office/officeart/2005/8/layout/hierarchy2"/>
    <dgm:cxn modelId="{0889ADB2-943C-47A5-93C8-4D2FBCA2F925}" srcId="{5A567FF4-1CC2-4D3D-9A67-5AE9B0E1380A}" destId="{2902A5F9-B24C-4AE3-9DF4-BCBE798F3753}" srcOrd="0" destOrd="0" parTransId="{25474AAA-2DC6-485A-A0B3-A0DC80166E4E}" sibTransId="{683AC5A8-C5C7-4558-8435-DEF25DF1D40E}"/>
    <dgm:cxn modelId="{5B5D89E2-47AF-4043-8A9C-3FE9EAC3CD04}" srcId="{F3BB66F7-E43F-4908-96F0-FC49FF64507E}" destId="{9A7F6365-C7A6-4380-B488-8CB430DC8EFD}" srcOrd="6" destOrd="0" parTransId="{0144DDB6-2A09-4B7F-9FC3-B943BB38A260}" sibTransId="{C6FB8E4D-DD2D-4152-BFB8-CA2F7E4AE926}"/>
    <dgm:cxn modelId="{C00F5632-BC25-443E-89A9-B18E3F4D3946}" srcId="{F3BB66F7-E43F-4908-96F0-FC49FF64507E}" destId="{DB72C739-C15F-4B6C-A863-ED23A82A1832}" srcOrd="5" destOrd="0" parTransId="{F0483BB3-8D00-4660-A929-A0D3D3ED7B19}" sibTransId="{30E04B42-FCCC-4C83-8124-9FFAC0525FBD}"/>
    <dgm:cxn modelId="{8F4B8C51-176A-4196-94C7-BBCA022E424E}" srcId="{F3BB66F7-E43F-4908-96F0-FC49FF64507E}" destId="{25A177A5-1967-44A1-A06D-836CD83192D7}" srcOrd="4" destOrd="0" parTransId="{4BE9813A-D832-4AE7-BE47-1C1768496C32}" sibTransId="{F7839433-AC5C-4C3E-937A-F35B729A1F69}"/>
    <dgm:cxn modelId="{F5B16F29-9EC5-46D1-958D-6A990731BA9F}" type="presOf" srcId="{830DC047-B3D2-47CE-9310-AF8C8D3633F8}" destId="{9E111EE6-55FB-4BE2-8DC2-F89615BD68E9}" srcOrd="0" destOrd="0" presId="urn:microsoft.com/office/officeart/2005/8/layout/hierarchy2"/>
    <dgm:cxn modelId="{6F43953E-C226-44E5-83D8-18E84DCF162F}" srcId="{25A177A5-1967-44A1-A06D-836CD83192D7}" destId="{DCAEAE37-F1FF-412B-8106-3F923190EF40}" srcOrd="0" destOrd="0" parTransId="{0A9823B9-9003-4CB9-A976-123241AE28E8}" sibTransId="{22158A6E-4471-477A-BA49-E4B46DCD3CE7}"/>
    <dgm:cxn modelId="{1C2B509D-C32A-430F-BEC3-356A25A6843F}" type="presOf" srcId="{25474AAA-2DC6-485A-A0B3-A0DC80166E4E}" destId="{14AE587E-098F-49F3-B7D7-3AC09324B95F}" srcOrd="1" destOrd="0" presId="urn:microsoft.com/office/officeart/2005/8/layout/hierarchy2"/>
    <dgm:cxn modelId="{6611CFAA-30BC-4672-821A-FD999EDCBA44}" type="presOf" srcId="{0A9823B9-9003-4CB9-A976-123241AE28E8}" destId="{C22B1E18-3F79-4C74-8D75-4B1E8F6F33BF}" srcOrd="1" destOrd="0" presId="urn:microsoft.com/office/officeart/2005/8/layout/hierarchy2"/>
    <dgm:cxn modelId="{6E43B9FF-2833-4AA3-9B2E-0F9C4E689210}" type="presOf" srcId="{25474AAA-2DC6-485A-A0B3-A0DC80166E4E}" destId="{E0CFE146-73AC-47C4-98F4-1C5155DC7A20}" srcOrd="0" destOrd="0" presId="urn:microsoft.com/office/officeart/2005/8/layout/hierarchy2"/>
    <dgm:cxn modelId="{06032797-8000-4F65-898C-E7ED3F195CAC}" type="presOf" srcId="{9A7F6365-C7A6-4380-B488-8CB430DC8EFD}" destId="{03483986-EAFB-4428-BD33-AAC3209F6B94}" srcOrd="0" destOrd="0" presId="urn:microsoft.com/office/officeart/2005/8/layout/hierarchy2"/>
    <dgm:cxn modelId="{79DED36B-7085-448C-AE00-1649B919781B}" type="presOf" srcId="{0C9C7F08-A70D-45A2-86E6-617011B0C222}" destId="{4F569999-6B8C-4E57-99B0-3DD4A07EAC5E}" srcOrd="0" destOrd="0" presId="urn:microsoft.com/office/officeart/2005/8/layout/hierarchy2"/>
    <dgm:cxn modelId="{F2507FAE-FE09-4C25-ACE6-0828B018BBC8}" srcId="{F3BB66F7-E43F-4908-96F0-FC49FF64507E}" destId="{5A567FF4-1CC2-4D3D-9A67-5AE9B0E1380A}" srcOrd="1" destOrd="0" parTransId="{672B2C7C-984E-4678-AE48-F340D5239D70}" sibTransId="{DD0A4535-9E4E-44C1-A2B2-BDDD73C610E7}"/>
    <dgm:cxn modelId="{9AF458CE-E215-4EE6-8B4B-346BBCBE97F9}" srcId="{E31CFE8D-B410-4E5D-A390-5079F38EBD2B}" destId="{830DC047-B3D2-47CE-9310-AF8C8D3633F8}" srcOrd="0" destOrd="0" parTransId="{0C9C7F08-A70D-45A2-86E6-617011B0C222}" sibTransId="{BF37D2CE-11D6-4766-84EF-32933B2DC263}"/>
    <dgm:cxn modelId="{83A8A1F1-1907-4193-A3CB-80620012D3E7}" type="presOf" srcId="{E972C728-83B5-420F-A5DA-8DA062645F60}" destId="{E05F6B92-E660-425D-8732-22A926E344BD}" srcOrd="0" destOrd="0" presId="urn:microsoft.com/office/officeart/2005/8/layout/hierarchy2"/>
    <dgm:cxn modelId="{2D0E4DB2-B88D-4CBE-A0D7-56A82A18C4F3}" type="presOf" srcId="{E31CFE8D-B410-4E5D-A390-5079F38EBD2B}" destId="{7CDF6672-B45E-4954-BA4E-B4D7C641695B}" srcOrd="0" destOrd="0" presId="urn:microsoft.com/office/officeart/2005/8/layout/hierarchy2"/>
    <dgm:cxn modelId="{813DEAB4-0A77-4667-8CF7-E43BBF41378C}" srcId="{F3BB66F7-E43F-4908-96F0-FC49FF64507E}" destId="{BFD2BE8F-56A8-4C67-BDBC-0E52941AAA76}" srcOrd="2" destOrd="0" parTransId="{CB0A3A0D-AA42-4382-B46A-11F6DDF88A63}" sibTransId="{1864FD14-2EC6-4F29-8C52-20FB18947747}"/>
    <dgm:cxn modelId="{AC4A7D41-C1A2-4EB3-AF07-CFC17BFF032C}" type="presOf" srcId="{DCAEAE37-F1FF-412B-8106-3F923190EF40}" destId="{894032CD-B097-4658-ACA3-78DF52A198DD}" srcOrd="0" destOrd="0" presId="urn:microsoft.com/office/officeart/2005/8/layout/hierarchy2"/>
    <dgm:cxn modelId="{61E69DEE-BB51-42C5-8A0A-8D77609F8262}" type="presOf" srcId="{BFD2BE8F-56A8-4C67-BDBC-0E52941AAA76}" destId="{FF3F98F2-8E56-4DDF-94DC-C8D38C03E905}" srcOrd="0" destOrd="0" presId="urn:microsoft.com/office/officeart/2005/8/layout/hierarchy2"/>
    <dgm:cxn modelId="{B24A61EF-D485-4CDE-A10B-F009306195DA}" srcId="{9A7F6365-C7A6-4380-B488-8CB430DC8EFD}" destId="{8ECDD807-A975-426F-A0A3-A0E20BC889F2}" srcOrd="0" destOrd="0" parTransId="{098C489D-76E0-45E0-B289-B22A4C312A1F}" sibTransId="{E02A2A2F-729A-4342-AEAD-1FE641B98918}"/>
    <dgm:cxn modelId="{65B11116-B84E-46A3-AAAA-E090EF979CCC}" type="presOf" srcId="{0C9C7F08-A70D-45A2-86E6-617011B0C222}" destId="{52601FBB-728A-4229-8919-F95EFD582E3C}" srcOrd="1" destOrd="0" presId="urn:microsoft.com/office/officeart/2005/8/layout/hierarchy2"/>
    <dgm:cxn modelId="{A234B072-A86C-4FFF-B568-3DC4BD51BE6F}" type="presOf" srcId="{2902A5F9-B24C-4AE3-9DF4-BCBE798F3753}" destId="{896A772C-2A6C-4C2D-9727-CEF494C76697}" srcOrd="0" destOrd="0" presId="urn:microsoft.com/office/officeart/2005/8/layout/hierarchy2"/>
    <dgm:cxn modelId="{FB0CC1FE-3721-48DB-8ED3-D816BD3C2EEB}" type="presOf" srcId="{098C489D-76E0-45E0-B289-B22A4C312A1F}" destId="{4EB37797-E5C9-43E9-963B-DB7CCA8187FF}" srcOrd="0" destOrd="0" presId="urn:microsoft.com/office/officeart/2005/8/layout/hierarchy2"/>
    <dgm:cxn modelId="{35F7CD76-8197-4612-A9AC-3FA6A335E58C}" type="presOf" srcId="{075EB72D-6293-49B0-AE0B-0834B8DBCB05}" destId="{C722CED0-AB50-4BB7-8673-C4836CBEA1E3}" srcOrd="1" destOrd="0" presId="urn:microsoft.com/office/officeart/2005/8/layout/hierarchy2"/>
    <dgm:cxn modelId="{14F5E746-1BAB-4185-A745-26B03B9A5098}" type="presOf" srcId="{AA8B2EF8-A0C2-41C6-9A8F-3CD50B8939A5}" destId="{E3455D19-ECFC-4039-925C-4800EE62B070}" srcOrd="0" destOrd="0" presId="urn:microsoft.com/office/officeart/2005/8/layout/hierarchy2"/>
    <dgm:cxn modelId="{C1CDFFDD-3D0A-4550-9DE6-89F6B33AFC21}" type="presOf" srcId="{25A177A5-1967-44A1-A06D-836CD83192D7}" destId="{5349EF8B-526F-439D-81A8-E8A6CB937C32}" srcOrd="0" destOrd="0" presId="urn:microsoft.com/office/officeart/2005/8/layout/hierarchy2"/>
    <dgm:cxn modelId="{4A101C73-41D3-4E85-B6DC-727AEBCAB9B2}" srcId="{830DC047-B3D2-47CE-9310-AF8C8D3633F8}" destId="{5EE13942-DE3C-4668-A2BD-CEFF9FFA610A}" srcOrd="0" destOrd="0" parTransId="{E972C728-83B5-420F-A5DA-8DA062645F60}" sibTransId="{D6FE9F03-CF61-432D-8BD1-437D57FEB473}"/>
    <dgm:cxn modelId="{183A3151-C6F4-4228-B0BE-08D9C784E6F8}" type="presOf" srcId="{098C489D-76E0-45E0-B289-B22A4C312A1F}" destId="{E2D87F5D-A29F-4C27-9B55-CB6F28AD1A98}" srcOrd="1" destOrd="0" presId="urn:microsoft.com/office/officeart/2005/8/layout/hierarchy2"/>
    <dgm:cxn modelId="{873C3F09-9727-4B5C-96EB-0407274AF9F9}" type="presOf" srcId="{5EE13942-DE3C-4668-A2BD-CEFF9FFA610A}" destId="{25242578-E4C4-4678-8128-6452656FD522}" srcOrd="0" destOrd="0" presId="urn:microsoft.com/office/officeart/2005/8/layout/hierarchy2"/>
    <dgm:cxn modelId="{C6BFB0F7-6A6F-4372-8B38-BCF9AEDC32BD}" srcId="{F3BB66F7-E43F-4908-96F0-FC49FF64507E}" destId="{AA8B2EF8-A0C2-41C6-9A8F-3CD50B8939A5}" srcOrd="0" destOrd="0" parTransId="{CC5DD3A3-50CD-405D-9B92-5BBF3AFD8000}" sibTransId="{1B77AA95-AE5C-45F3-88B8-5758A9C6035E}"/>
    <dgm:cxn modelId="{C1852BEC-E85F-4763-BC43-27685CA4663A}" type="presOf" srcId="{075EB72D-6293-49B0-AE0B-0834B8DBCB05}" destId="{E0EDA985-F3EA-4383-AA4C-4DA4EE35DDDD}" srcOrd="0" destOrd="0" presId="urn:microsoft.com/office/officeart/2005/8/layout/hierarchy2"/>
    <dgm:cxn modelId="{51466F94-C4C9-458C-B6DA-96890A5F63E7}" type="presOf" srcId="{F3BB66F7-E43F-4908-96F0-FC49FF64507E}" destId="{997C3059-FB3A-4AF5-BDC7-4034A276B033}" srcOrd="0" destOrd="0" presId="urn:microsoft.com/office/officeart/2005/8/layout/hierarchy2"/>
    <dgm:cxn modelId="{9CEC64CE-B8CE-43D3-A3A5-9C662A47F92C}" type="presOf" srcId="{DB72C739-C15F-4B6C-A863-ED23A82A1832}" destId="{0245DB25-8373-453E-8AAA-793029B78D87}" srcOrd="0" destOrd="0" presId="urn:microsoft.com/office/officeart/2005/8/layout/hierarchy2"/>
    <dgm:cxn modelId="{AF984623-E183-4AC1-B3A7-065CF4202D2D}" type="presOf" srcId="{0A9823B9-9003-4CB9-A976-123241AE28E8}" destId="{1861E0FD-C6DB-495B-97A3-B3DE094938CA}" srcOrd="0" destOrd="0" presId="urn:microsoft.com/office/officeart/2005/8/layout/hierarchy2"/>
    <dgm:cxn modelId="{4BF65F04-606D-4104-B15D-BAD7746E8D3C}" type="presOf" srcId="{4AFE4990-88E6-4804-9A25-70D904EC00C0}" destId="{E6C06A27-56F6-44A4-88E8-33C4077D32E3}" srcOrd="0" destOrd="0" presId="urn:microsoft.com/office/officeart/2005/8/layout/hierarchy2"/>
    <dgm:cxn modelId="{C44B58B6-7C8A-4F7D-8A54-A50E1B0DD827}" srcId="{2902A5F9-B24C-4AE3-9DF4-BCBE798F3753}" destId="{4AFE4990-88E6-4804-9A25-70D904EC00C0}" srcOrd="0" destOrd="0" parTransId="{075EB72D-6293-49B0-AE0B-0834B8DBCB05}" sibTransId="{10102921-F105-480D-80E4-D442BF381E0A}"/>
    <dgm:cxn modelId="{B18B726F-7F3E-45C6-8AAC-227B3E03A2A9}" srcId="{F3BB66F7-E43F-4908-96F0-FC49FF64507E}" destId="{E31CFE8D-B410-4E5D-A390-5079F38EBD2B}" srcOrd="3" destOrd="0" parTransId="{A885CC67-13FC-45E7-9A68-E3B72D61DF5D}" sibTransId="{560CFAEF-0F8D-4B05-9531-5509588D3264}"/>
    <dgm:cxn modelId="{1220C973-6E60-45C3-A1ED-0710E362876D}" type="presParOf" srcId="{997C3059-FB3A-4AF5-BDC7-4034A276B033}" destId="{FB1F6D00-E7BB-44BE-ADBE-45485DFD01B0}" srcOrd="0" destOrd="0" presId="urn:microsoft.com/office/officeart/2005/8/layout/hierarchy2"/>
    <dgm:cxn modelId="{1844626E-2A74-4DA5-AC91-F5763EC86D09}" type="presParOf" srcId="{FB1F6D00-E7BB-44BE-ADBE-45485DFD01B0}" destId="{E3455D19-ECFC-4039-925C-4800EE62B070}" srcOrd="0" destOrd="0" presId="urn:microsoft.com/office/officeart/2005/8/layout/hierarchy2"/>
    <dgm:cxn modelId="{EB49243E-2BBC-4B4E-9CDA-86B81F187E35}" type="presParOf" srcId="{FB1F6D00-E7BB-44BE-ADBE-45485DFD01B0}" destId="{90CD6330-19BA-43A5-8D73-66A770DF8D1F}" srcOrd="1" destOrd="0" presId="urn:microsoft.com/office/officeart/2005/8/layout/hierarchy2"/>
    <dgm:cxn modelId="{779F198F-C692-4289-83C5-CC8E50E5814F}" type="presParOf" srcId="{997C3059-FB3A-4AF5-BDC7-4034A276B033}" destId="{96AA9E3D-8B3C-49C4-8264-F3BCF0A5D952}" srcOrd="1" destOrd="0" presId="urn:microsoft.com/office/officeart/2005/8/layout/hierarchy2"/>
    <dgm:cxn modelId="{881DB77C-CFAA-480C-9106-DA0A5722A252}" type="presParOf" srcId="{96AA9E3D-8B3C-49C4-8264-F3BCF0A5D952}" destId="{DAE73658-0335-4928-802E-04D91CE65772}" srcOrd="0" destOrd="0" presId="urn:microsoft.com/office/officeart/2005/8/layout/hierarchy2"/>
    <dgm:cxn modelId="{1648D54B-AF5F-4542-9495-C9AA1EF3E43B}" type="presParOf" srcId="{96AA9E3D-8B3C-49C4-8264-F3BCF0A5D952}" destId="{04397AB1-B98D-42AA-80C9-53D3FB63D2FC}" srcOrd="1" destOrd="0" presId="urn:microsoft.com/office/officeart/2005/8/layout/hierarchy2"/>
    <dgm:cxn modelId="{8B62291B-CA4F-4DB9-AD61-D9633515993C}" type="presParOf" srcId="{04397AB1-B98D-42AA-80C9-53D3FB63D2FC}" destId="{E0CFE146-73AC-47C4-98F4-1C5155DC7A20}" srcOrd="0" destOrd="0" presId="urn:microsoft.com/office/officeart/2005/8/layout/hierarchy2"/>
    <dgm:cxn modelId="{B290077C-1670-4414-8DB6-03C089E6BF31}" type="presParOf" srcId="{E0CFE146-73AC-47C4-98F4-1C5155DC7A20}" destId="{14AE587E-098F-49F3-B7D7-3AC09324B95F}" srcOrd="0" destOrd="0" presId="urn:microsoft.com/office/officeart/2005/8/layout/hierarchy2"/>
    <dgm:cxn modelId="{5CDEB910-D40F-42A1-AEEB-159EB2740AA1}" type="presParOf" srcId="{04397AB1-B98D-42AA-80C9-53D3FB63D2FC}" destId="{51BB605E-C71E-47A2-98DD-7FA4941B7DE0}" srcOrd="1" destOrd="0" presId="urn:microsoft.com/office/officeart/2005/8/layout/hierarchy2"/>
    <dgm:cxn modelId="{53037D46-B1CF-4F4B-9BF8-5C9E9FA52421}" type="presParOf" srcId="{51BB605E-C71E-47A2-98DD-7FA4941B7DE0}" destId="{896A772C-2A6C-4C2D-9727-CEF494C76697}" srcOrd="0" destOrd="0" presId="urn:microsoft.com/office/officeart/2005/8/layout/hierarchy2"/>
    <dgm:cxn modelId="{5FE78E75-AEB1-4CC5-8A6B-8F6336AD0FF2}" type="presParOf" srcId="{51BB605E-C71E-47A2-98DD-7FA4941B7DE0}" destId="{7A38B4D5-10DB-4BA0-8CE3-02713C9FB9F0}" srcOrd="1" destOrd="0" presId="urn:microsoft.com/office/officeart/2005/8/layout/hierarchy2"/>
    <dgm:cxn modelId="{62A5B4D8-9E5E-42BE-96D3-2889E1142D4D}" type="presParOf" srcId="{7A38B4D5-10DB-4BA0-8CE3-02713C9FB9F0}" destId="{E0EDA985-F3EA-4383-AA4C-4DA4EE35DDDD}" srcOrd="0" destOrd="0" presId="urn:microsoft.com/office/officeart/2005/8/layout/hierarchy2"/>
    <dgm:cxn modelId="{7D671DB7-6FC7-4469-8ECB-D17A2190FAB0}" type="presParOf" srcId="{E0EDA985-F3EA-4383-AA4C-4DA4EE35DDDD}" destId="{C722CED0-AB50-4BB7-8673-C4836CBEA1E3}" srcOrd="0" destOrd="0" presId="urn:microsoft.com/office/officeart/2005/8/layout/hierarchy2"/>
    <dgm:cxn modelId="{814FF23E-52E0-415B-A829-7B4FA92049A3}" type="presParOf" srcId="{7A38B4D5-10DB-4BA0-8CE3-02713C9FB9F0}" destId="{501EC4F5-114A-4AFF-8E2A-EC2E347B2918}" srcOrd="1" destOrd="0" presId="urn:microsoft.com/office/officeart/2005/8/layout/hierarchy2"/>
    <dgm:cxn modelId="{E69896C2-E4C1-4DC5-B0E3-1F320BCD8D2D}" type="presParOf" srcId="{501EC4F5-114A-4AFF-8E2A-EC2E347B2918}" destId="{E6C06A27-56F6-44A4-88E8-33C4077D32E3}" srcOrd="0" destOrd="0" presId="urn:microsoft.com/office/officeart/2005/8/layout/hierarchy2"/>
    <dgm:cxn modelId="{1C6A1D3C-F2F5-46C8-8288-6DAD54C16B0F}" type="presParOf" srcId="{501EC4F5-114A-4AFF-8E2A-EC2E347B2918}" destId="{714880C8-2725-4E14-BA6B-473E6659FA5C}" srcOrd="1" destOrd="0" presId="urn:microsoft.com/office/officeart/2005/8/layout/hierarchy2"/>
    <dgm:cxn modelId="{C24D9F9C-4B79-424E-A500-52DC3C075A5E}" type="presParOf" srcId="{997C3059-FB3A-4AF5-BDC7-4034A276B033}" destId="{6D1A5CE8-B83D-4574-A2EB-6B22BFA5807A}" srcOrd="2" destOrd="0" presId="urn:microsoft.com/office/officeart/2005/8/layout/hierarchy2"/>
    <dgm:cxn modelId="{8CD66861-A406-4E8C-961A-ECD78497CD86}" type="presParOf" srcId="{6D1A5CE8-B83D-4574-A2EB-6B22BFA5807A}" destId="{FF3F98F2-8E56-4DDF-94DC-C8D38C03E905}" srcOrd="0" destOrd="0" presId="urn:microsoft.com/office/officeart/2005/8/layout/hierarchy2"/>
    <dgm:cxn modelId="{DAD4B5CA-7820-42A6-928B-19F9B481067C}" type="presParOf" srcId="{6D1A5CE8-B83D-4574-A2EB-6B22BFA5807A}" destId="{F6160228-3E41-499D-9FC3-C9716B78421D}" srcOrd="1" destOrd="0" presId="urn:microsoft.com/office/officeart/2005/8/layout/hierarchy2"/>
    <dgm:cxn modelId="{6447AB4F-C404-4EE1-930D-71535427E14B}" type="presParOf" srcId="{997C3059-FB3A-4AF5-BDC7-4034A276B033}" destId="{58E03F76-5A7B-488D-AB49-73000724CD83}" srcOrd="3" destOrd="0" presId="urn:microsoft.com/office/officeart/2005/8/layout/hierarchy2"/>
    <dgm:cxn modelId="{432D47A7-1A74-413B-A857-4178823F77F7}" type="presParOf" srcId="{58E03F76-5A7B-488D-AB49-73000724CD83}" destId="{7CDF6672-B45E-4954-BA4E-B4D7C641695B}" srcOrd="0" destOrd="0" presId="urn:microsoft.com/office/officeart/2005/8/layout/hierarchy2"/>
    <dgm:cxn modelId="{2809E6FB-4D6E-4CC4-918F-1824E347DFFA}" type="presParOf" srcId="{58E03F76-5A7B-488D-AB49-73000724CD83}" destId="{A6F11D2E-6643-4C85-A1DE-064ABC617E36}" srcOrd="1" destOrd="0" presId="urn:microsoft.com/office/officeart/2005/8/layout/hierarchy2"/>
    <dgm:cxn modelId="{69A93007-C758-4F9A-88F1-54D4E7CE7874}" type="presParOf" srcId="{A6F11D2E-6643-4C85-A1DE-064ABC617E36}" destId="{4F569999-6B8C-4E57-99B0-3DD4A07EAC5E}" srcOrd="0" destOrd="0" presId="urn:microsoft.com/office/officeart/2005/8/layout/hierarchy2"/>
    <dgm:cxn modelId="{7F4D438B-0781-4A92-A825-5E1D1A7C1C9F}" type="presParOf" srcId="{4F569999-6B8C-4E57-99B0-3DD4A07EAC5E}" destId="{52601FBB-728A-4229-8919-F95EFD582E3C}" srcOrd="0" destOrd="0" presId="urn:microsoft.com/office/officeart/2005/8/layout/hierarchy2"/>
    <dgm:cxn modelId="{C1E6BBEF-A39F-4226-9453-61442DFACC4C}" type="presParOf" srcId="{A6F11D2E-6643-4C85-A1DE-064ABC617E36}" destId="{854E40BB-8E3B-41D4-8DD0-D0A060F652AC}" srcOrd="1" destOrd="0" presId="urn:microsoft.com/office/officeart/2005/8/layout/hierarchy2"/>
    <dgm:cxn modelId="{285C8888-F324-4F30-82BA-C9A08A04E1F6}" type="presParOf" srcId="{854E40BB-8E3B-41D4-8DD0-D0A060F652AC}" destId="{9E111EE6-55FB-4BE2-8DC2-F89615BD68E9}" srcOrd="0" destOrd="0" presId="urn:microsoft.com/office/officeart/2005/8/layout/hierarchy2"/>
    <dgm:cxn modelId="{DFC2FAEA-AB08-45C3-B859-6C2EB7983B1F}" type="presParOf" srcId="{854E40BB-8E3B-41D4-8DD0-D0A060F652AC}" destId="{7DF732A5-53B8-40DC-B9B6-7DEB7F76C468}" srcOrd="1" destOrd="0" presId="urn:microsoft.com/office/officeart/2005/8/layout/hierarchy2"/>
    <dgm:cxn modelId="{B9203FF4-7EE3-42AD-BA4A-41AE94218817}" type="presParOf" srcId="{7DF732A5-53B8-40DC-B9B6-7DEB7F76C468}" destId="{E05F6B92-E660-425D-8732-22A926E344BD}" srcOrd="0" destOrd="0" presId="urn:microsoft.com/office/officeart/2005/8/layout/hierarchy2"/>
    <dgm:cxn modelId="{8C6180A4-719B-4D53-82B8-0AC02E04C6F9}" type="presParOf" srcId="{E05F6B92-E660-425D-8732-22A926E344BD}" destId="{60D3A16D-A0AB-42BA-910C-A39876851BA5}" srcOrd="0" destOrd="0" presId="urn:microsoft.com/office/officeart/2005/8/layout/hierarchy2"/>
    <dgm:cxn modelId="{8D146B04-2948-4ADA-B8DA-6D9931584B23}" type="presParOf" srcId="{7DF732A5-53B8-40DC-B9B6-7DEB7F76C468}" destId="{2755CF0C-D460-4FA3-A0F1-961EC26449DB}" srcOrd="1" destOrd="0" presId="urn:microsoft.com/office/officeart/2005/8/layout/hierarchy2"/>
    <dgm:cxn modelId="{1AA54F7E-5162-4F59-A600-F9EADBA5571A}" type="presParOf" srcId="{2755CF0C-D460-4FA3-A0F1-961EC26449DB}" destId="{25242578-E4C4-4678-8128-6452656FD522}" srcOrd="0" destOrd="0" presId="urn:microsoft.com/office/officeart/2005/8/layout/hierarchy2"/>
    <dgm:cxn modelId="{C2FA7061-A7D9-4C89-B24B-4E839236F84D}" type="presParOf" srcId="{2755CF0C-D460-4FA3-A0F1-961EC26449DB}" destId="{511F029D-528B-400F-87BC-F9FEB2A054FC}" srcOrd="1" destOrd="0" presId="urn:microsoft.com/office/officeart/2005/8/layout/hierarchy2"/>
    <dgm:cxn modelId="{87DC51EC-DF21-46CE-814E-44A492B65F61}" type="presParOf" srcId="{997C3059-FB3A-4AF5-BDC7-4034A276B033}" destId="{96B24DD4-6BDC-4C1F-8504-EAFEC55568B4}" srcOrd="4" destOrd="0" presId="urn:microsoft.com/office/officeart/2005/8/layout/hierarchy2"/>
    <dgm:cxn modelId="{32D8C0D3-611C-4AF6-9157-871CBEBD7DA6}" type="presParOf" srcId="{96B24DD4-6BDC-4C1F-8504-EAFEC55568B4}" destId="{5349EF8B-526F-439D-81A8-E8A6CB937C32}" srcOrd="0" destOrd="0" presId="urn:microsoft.com/office/officeart/2005/8/layout/hierarchy2"/>
    <dgm:cxn modelId="{7A03C3CF-4F47-4255-AD70-E9A8EF46BB5B}" type="presParOf" srcId="{96B24DD4-6BDC-4C1F-8504-EAFEC55568B4}" destId="{6C4605E8-9C99-4A27-8DDA-067D9F6374EA}" srcOrd="1" destOrd="0" presId="urn:microsoft.com/office/officeart/2005/8/layout/hierarchy2"/>
    <dgm:cxn modelId="{FF5FD3FD-A511-47F5-BAAC-7AC5CDFCFCC3}" type="presParOf" srcId="{6C4605E8-9C99-4A27-8DDA-067D9F6374EA}" destId="{1861E0FD-C6DB-495B-97A3-B3DE094938CA}" srcOrd="0" destOrd="0" presId="urn:microsoft.com/office/officeart/2005/8/layout/hierarchy2"/>
    <dgm:cxn modelId="{DFA5200A-50F3-4A20-A07F-72C881279EAC}" type="presParOf" srcId="{1861E0FD-C6DB-495B-97A3-B3DE094938CA}" destId="{C22B1E18-3F79-4C74-8D75-4B1E8F6F33BF}" srcOrd="0" destOrd="0" presId="urn:microsoft.com/office/officeart/2005/8/layout/hierarchy2"/>
    <dgm:cxn modelId="{2080039B-A441-4781-87CA-B98CA43223D5}" type="presParOf" srcId="{6C4605E8-9C99-4A27-8DDA-067D9F6374EA}" destId="{A41843A3-1C3F-4F1B-973A-FA1CC335FA2F}" srcOrd="1" destOrd="0" presId="urn:microsoft.com/office/officeart/2005/8/layout/hierarchy2"/>
    <dgm:cxn modelId="{290E8D77-7352-4B26-9F9B-A4E45539D82E}" type="presParOf" srcId="{A41843A3-1C3F-4F1B-973A-FA1CC335FA2F}" destId="{894032CD-B097-4658-ACA3-78DF52A198DD}" srcOrd="0" destOrd="0" presId="urn:microsoft.com/office/officeart/2005/8/layout/hierarchy2"/>
    <dgm:cxn modelId="{7D12B7DA-D7D0-4E00-8481-F032FDB76A97}" type="presParOf" srcId="{A41843A3-1C3F-4F1B-973A-FA1CC335FA2F}" destId="{B0796802-6278-4B44-9A1C-04FA534EB746}" srcOrd="1" destOrd="0" presId="urn:microsoft.com/office/officeart/2005/8/layout/hierarchy2"/>
    <dgm:cxn modelId="{ACC21177-CA52-4422-A896-9CCD9B8E2C47}" type="presParOf" srcId="{997C3059-FB3A-4AF5-BDC7-4034A276B033}" destId="{1C06897C-AEB9-4BD5-B336-38AF29B44AD4}" srcOrd="5" destOrd="0" presId="urn:microsoft.com/office/officeart/2005/8/layout/hierarchy2"/>
    <dgm:cxn modelId="{4A74A0A7-69B1-4691-A632-EFFE1AFE8911}" type="presParOf" srcId="{1C06897C-AEB9-4BD5-B336-38AF29B44AD4}" destId="{0245DB25-8373-453E-8AAA-793029B78D87}" srcOrd="0" destOrd="0" presId="urn:microsoft.com/office/officeart/2005/8/layout/hierarchy2"/>
    <dgm:cxn modelId="{70BC4A17-9C34-4E3D-BC1F-8566FB6DB227}" type="presParOf" srcId="{1C06897C-AEB9-4BD5-B336-38AF29B44AD4}" destId="{865660B1-5EB4-48B7-8699-8D9F3C9EB7F3}" srcOrd="1" destOrd="0" presId="urn:microsoft.com/office/officeart/2005/8/layout/hierarchy2"/>
    <dgm:cxn modelId="{FDDBFF4D-699D-44D9-8793-6AEA338BD8C4}" type="presParOf" srcId="{997C3059-FB3A-4AF5-BDC7-4034A276B033}" destId="{F6EEDB4A-B29A-4ADA-889B-0AE0DD913572}" srcOrd="6" destOrd="0" presId="urn:microsoft.com/office/officeart/2005/8/layout/hierarchy2"/>
    <dgm:cxn modelId="{1274CC8C-C132-4B47-AEC8-8CA4486DECBD}" type="presParOf" srcId="{F6EEDB4A-B29A-4ADA-889B-0AE0DD913572}" destId="{03483986-EAFB-4428-BD33-AAC3209F6B94}" srcOrd="0" destOrd="0" presId="urn:microsoft.com/office/officeart/2005/8/layout/hierarchy2"/>
    <dgm:cxn modelId="{B2DC625D-0C75-4CD2-BA4D-F28CA30467DD}" type="presParOf" srcId="{F6EEDB4A-B29A-4ADA-889B-0AE0DD913572}" destId="{D083E790-47A7-4003-B6D0-6DC9C5B13DA0}" srcOrd="1" destOrd="0" presId="urn:microsoft.com/office/officeart/2005/8/layout/hierarchy2"/>
    <dgm:cxn modelId="{8F9B7DA6-BB7E-4C4A-9A2C-DB33F9EC0CDE}" type="presParOf" srcId="{D083E790-47A7-4003-B6D0-6DC9C5B13DA0}" destId="{4EB37797-E5C9-43E9-963B-DB7CCA8187FF}" srcOrd="0" destOrd="0" presId="urn:microsoft.com/office/officeart/2005/8/layout/hierarchy2"/>
    <dgm:cxn modelId="{352E1BDE-FECC-48EE-8253-42EC60C5E4C0}" type="presParOf" srcId="{4EB37797-E5C9-43E9-963B-DB7CCA8187FF}" destId="{E2D87F5D-A29F-4C27-9B55-CB6F28AD1A98}" srcOrd="0" destOrd="0" presId="urn:microsoft.com/office/officeart/2005/8/layout/hierarchy2"/>
    <dgm:cxn modelId="{1F349FE3-CAC0-4385-8E6C-104DD54684E3}" type="presParOf" srcId="{D083E790-47A7-4003-B6D0-6DC9C5B13DA0}" destId="{C72C52D3-38CF-4DBD-9092-9855C896C2CF}" srcOrd="1" destOrd="0" presId="urn:microsoft.com/office/officeart/2005/8/layout/hierarchy2"/>
    <dgm:cxn modelId="{C5D55524-D813-4BF7-ACDE-591FD2D6E41B}" type="presParOf" srcId="{C72C52D3-38CF-4DBD-9092-9855C896C2CF}" destId="{6F068AF7-A819-4120-A66E-215B4D21B18A}" srcOrd="0" destOrd="0" presId="urn:microsoft.com/office/officeart/2005/8/layout/hierarchy2"/>
    <dgm:cxn modelId="{196B389B-4038-4110-BFBA-22C4A677EB61}" type="presParOf" srcId="{C72C52D3-38CF-4DBD-9092-9855C896C2CF}" destId="{61FBA8F1-7C0D-446C-94A3-A170765A1AF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BEEF97-0C32-41B9-B49F-903024B39F97}" type="doc">
      <dgm:prSet loTypeId="urn:microsoft.com/office/officeart/2005/8/layout/cycle6" loCatId="relationship" qsTypeId="urn:microsoft.com/office/officeart/2005/8/quickstyle/simple1" qsCatId="simple" csTypeId="urn:microsoft.com/office/officeart/2005/8/colors/accent1_5" csCatId="accent1" phldr="1"/>
      <dgm:spPr/>
      <dgm:t>
        <a:bodyPr/>
        <a:lstStyle/>
        <a:p>
          <a:endParaRPr lang="en-US"/>
        </a:p>
      </dgm:t>
    </dgm:pt>
    <dgm:pt modelId="{78D8A498-B141-4B51-B218-90C32E7E005D}">
      <dgm:prSet phldrT="[Text]"/>
      <dgm:spPr/>
      <dgm:t>
        <a:bodyPr/>
        <a:lstStyle/>
        <a:p>
          <a:r>
            <a:rPr lang="en-US" dirty="0" smtClean="0"/>
            <a:t>QXtend -Third Party Apps</a:t>
          </a:r>
          <a:endParaRPr lang="en-US" dirty="0"/>
        </a:p>
      </dgm:t>
    </dgm:pt>
    <dgm:pt modelId="{D4E8EA6D-78E7-4B24-8B03-7FF02E99B1AA}" type="parTrans" cxnId="{0685C50E-EA64-423F-98AC-9FEF598F8F29}">
      <dgm:prSet/>
      <dgm:spPr/>
      <dgm:t>
        <a:bodyPr/>
        <a:lstStyle/>
        <a:p>
          <a:endParaRPr lang="en-US"/>
        </a:p>
      </dgm:t>
    </dgm:pt>
    <dgm:pt modelId="{7AB708D2-AE2A-47B8-8AB7-73CE3AED8407}" type="sibTrans" cxnId="{0685C50E-EA64-423F-98AC-9FEF598F8F29}">
      <dgm:prSet/>
      <dgm:spPr/>
      <dgm:t>
        <a:bodyPr/>
        <a:lstStyle/>
        <a:p>
          <a:endParaRPr lang="en-US" dirty="0"/>
        </a:p>
      </dgm:t>
    </dgm:pt>
    <dgm:pt modelId="{899EE9ED-4846-44AF-B8BF-A0E11ECE6D4A}">
      <dgm:prSet phldrT="[Text]"/>
      <dgm:spPr/>
      <dgm:t>
        <a:bodyPr/>
        <a:lstStyle/>
        <a:p>
          <a:r>
            <a:rPr lang="en-US" dirty="0" smtClean="0"/>
            <a:t>XML – Web Data</a:t>
          </a:r>
          <a:endParaRPr lang="en-US" dirty="0"/>
        </a:p>
      </dgm:t>
    </dgm:pt>
    <dgm:pt modelId="{335E66FC-719B-41D4-8938-7E5170F9F780}" type="parTrans" cxnId="{E1576BA5-1055-403E-8F73-4F180E0BA8C3}">
      <dgm:prSet/>
      <dgm:spPr/>
      <dgm:t>
        <a:bodyPr/>
        <a:lstStyle/>
        <a:p>
          <a:endParaRPr lang="en-US"/>
        </a:p>
      </dgm:t>
    </dgm:pt>
    <dgm:pt modelId="{1B85F568-C5C9-4085-89BB-CC0EFF96AAB2}" type="sibTrans" cxnId="{E1576BA5-1055-403E-8F73-4F180E0BA8C3}">
      <dgm:prSet/>
      <dgm:spPr/>
      <dgm:t>
        <a:bodyPr/>
        <a:lstStyle/>
        <a:p>
          <a:endParaRPr lang="en-US" dirty="0"/>
        </a:p>
      </dgm:t>
    </dgm:pt>
    <dgm:pt modelId="{B4F499DC-A212-4EA7-9F5B-4A6708810A52}">
      <dgm:prSet phldrT="[Text]"/>
      <dgm:spPr/>
      <dgm:t>
        <a:bodyPr/>
        <a:lstStyle/>
        <a:p>
          <a:r>
            <a:rPr lang="en-US" dirty="0" smtClean="0"/>
            <a:t>XLS – Excel</a:t>
          </a:r>
          <a:endParaRPr lang="en-US" dirty="0"/>
        </a:p>
      </dgm:t>
    </dgm:pt>
    <dgm:pt modelId="{010D223B-BDD0-4F37-873C-6AAC3E973DC0}" type="parTrans" cxnId="{3438E0EB-82FC-4847-90C4-CBC6960DCE30}">
      <dgm:prSet/>
      <dgm:spPr/>
      <dgm:t>
        <a:bodyPr/>
        <a:lstStyle/>
        <a:p>
          <a:endParaRPr lang="en-US"/>
        </a:p>
      </dgm:t>
    </dgm:pt>
    <dgm:pt modelId="{8A0B550A-DCF3-4147-BF59-105B2C1E629E}" type="sibTrans" cxnId="{3438E0EB-82FC-4847-90C4-CBC6960DCE30}">
      <dgm:prSet/>
      <dgm:spPr/>
      <dgm:t>
        <a:bodyPr/>
        <a:lstStyle/>
        <a:p>
          <a:endParaRPr lang="en-US" dirty="0"/>
        </a:p>
      </dgm:t>
    </dgm:pt>
    <dgm:pt modelId="{645B3589-61DE-4AA8-A5DB-A45CBCB38793}">
      <dgm:prSet phldrT="[Text]"/>
      <dgm:spPr/>
      <dgm:t>
        <a:bodyPr/>
        <a:lstStyle/>
        <a:p>
          <a:r>
            <a:rPr lang="en-US" dirty="0" smtClean="0"/>
            <a:t>Manual </a:t>
          </a:r>
          <a:endParaRPr lang="en-US" dirty="0"/>
        </a:p>
      </dgm:t>
    </dgm:pt>
    <dgm:pt modelId="{9421BD34-9245-412E-BED8-B341B8DCE0AD}" type="parTrans" cxnId="{CB14DF2F-93E3-4024-B369-FF5A0571AAF8}">
      <dgm:prSet/>
      <dgm:spPr/>
      <dgm:t>
        <a:bodyPr/>
        <a:lstStyle/>
        <a:p>
          <a:endParaRPr lang="en-US"/>
        </a:p>
      </dgm:t>
    </dgm:pt>
    <dgm:pt modelId="{EB9F042A-4F1E-4411-A510-B99B88F42414}" type="sibTrans" cxnId="{CB14DF2F-93E3-4024-B369-FF5A0571AAF8}">
      <dgm:prSet/>
      <dgm:spPr/>
      <dgm:t>
        <a:bodyPr/>
        <a:lstStyle/>
        <a:p>
          <a:endParaRPr lang="en-US" dirty="0"/>
        </a:p>
      </dgm:t>
    </dgm:pt>
    <dgm:pt modelId="{E5B865BF-BA22-417D-9BE0-F8E367AD4C94}">
      <dgm:prSet phldrT="[Text]"/>
      <dgm:spPr/>
      <dgm:t>
        <a:bodyPr/>
        <a:lstStyle/>
        <a:p>
          <a:r>
            <a:rPr lang="en-US" dirty="0" smtClean="0"/>
            <a:t>EDI</a:t>
          </a:r>
        </a:p>
        <a:p>
          <a:r>
            <a:rPr lang="en-US" dirty="0" smtClean="0"/>
            <a:t>eCommerce</a:t>
          </a:r>
          <a:endParaRPr lang="en-US" dirty="0"/>
        </a:p>
      </dgm:t>
    </dgm:pt>
    <dgm:pt modelId="{7D62F6BF-1C96-4947-9F15-B701CF580320}" type="parTrans" cxnId="{41AE59D1-D2D3-4A66-9ECA-A3802AD65E10}">
      <dgm:prSet/>
      <dgm:spPr/>
      <dgm:t>
        <a:bodyPr/>
        <a:lstStyle/>
        <a:p>
          <a:endParaRPr lang="en-US"/>
        </a:p>
      </dgm:t>
    </dgm:pt>
    <dgm:pt modelId="{2BAFE0FD-44BC-469D-A5EA-FC8A76137EEF}" type="sibTrans" cxnId="{41AE59D1-D2D3-4A66-9ECA-A3802AD65E10}">
      <dgm:prSet/>
      <dgm:spPr/>
      <dgm:t>
        <a:bodyPr/>
        <a:lstStyle/>
        <a:p>
          <a:endParaRPr lang="en-US" dirty="0"/>
        </a:p>
      </dgm:t>
    </dgm:pt>
    <dgm:pt modelId="{98C6A20D-2E4E-439D-8B8E-6367A136FA7B}">
      <dgm:prSet phldrT="[Text]"/>
      <dgm:spPr/>
      <dgm:t>
        <a:bodyPr/>
        <a:lstStyle/>
        <a:p>
          <a:r>
            <a:rPr lang="en-US" dirty="0" smtClean="0"/>
            <a:t>Integrated Customization Toolkit </a:t>
          </a:r>
          <a:endParaRPr lang="en-US" dirty="0"/>
        </a:p>
      </dgm:t>
    </dgm:pt>
    <dgm:pt modelId="{F2D35F06-C961-4C89-85BF-E48B2160D9FD}" type="parTrans" cxnId="{FC49066B-31E9-4F47-8373-091173F616C2}">
      <dgm:prSet/>
      <dgm:spPr/>
      <dgm:t>
        <a:bodyPr/>
        <a:lstStyle/>
        <a:p>
          <a:endParaRPr lang="en-US"/>
        </a:p>
      </dgm:t>
    </dgm:pt>
    <dgm:pt modelId="{1BEE10C2-BC21-4FED-BC5C-4F951296D3A0}" type="sibTrans" cxnId="{FC49066B-31E9-4F47-8373-091173F616C2}">
      <dgm:prSet/>
      <dgm:spPr/>
      <dgm:t>
        <a:bodyPr/>
        <a:lstStyle/>
        <a:p>
          <a:endParaRPr lang="en-US" dirty="0"/>
        </a:p>
      </dgm:t>
    </dgm:pt>
    <dgm:pt modelId="{C376FE9F-4B35-494F-9570-9FED8CE0BA9F}">
      <dgm:prSet phldrT="[Text]"/>
      <dgm:spPr/>
      <dgm:t>
        <a:bodyPr/>
        <a:lstStyle/>
        <a:p>
          <a:r>
            <a:rPr lang="en-US" dirty="0" smtClean="0"/>
            <a:t>CSV – Comma Separated Value</a:t>
          </a:r>
          <a:endParaRPr lang="en-US" dirty="0"/>
        </a:p>
      </dgm:t>
    </dgm:pt>
    <dgm:pt modelId="{F94125CB-B2A0-4019-BF3D-8FD1154960FD}" type="parTrans" cxnId="{C01D33C8-DA30-4F6C-98C9-6392B9C367B3}">
      <dgm:prSet/>
      <dgm:spPr/>
      <dgm:t>
        <a:bodyPr/>
        <a:lstStyle/>
        <a:p>
          <a:endParaRPr lang="en-US"/>
        </a:p>
      </dgm:t>
    </dgm:pt>
    <dgm:pt modelId="{CACEF964-1103-4617-8921-A4FAD53270EE}" type="sibTrans" cxnId="{C01D33C8-DA30-4F6C-98C9-6392B9C367B3}">
      <dgm:prSet/>
      <dgm:spPr/>
      <dgm:t>
        <a:bodyPr/>
        <a:lstStyle/>
        <a:p>
          <a:endParaRPr lang="en-US" dirty="0"/>
        </a:p>
      </dgm:t>
    </dgm:pt>
    <dgm:pt modelId="{8DDA1368-91DD-4B40-8FC3-089528200287}" type="pres">
      <dgm:prSet presAssocID="{9ABEEF97-0C32-41B9-B49F-903024B39F97}" presName="cycle" presStyleCnt="0">
        <dgm:presLayoutVars>
          <dgm:dir/>
          <dgm:resizeHandles val="exact"/>
        </dgm:presLayoutVars>
      </dgm:prSet>
      <dgm:spPr/>
      <dgm:t>
        <a:bodyPr/>
        <a:lstStyle/>
        <a:p>
          <a:endParaRPr lang="en-US"/>
        </a:p>
      </dgm:t>
    </dgm:pt>
    <dgm:pt modelId="{5F745B86-1EDF-49E0-82F3-554817AA994A}" type="pres">
      <dgm:prSet presAssocID="{645B3589-61DE-4AA8-A5DB-A45CBCB38793}" presName="node" presStyleLbl="node1" presStyleIdx="0" presStyleCnt="7">
        <dgm:presLayoutVars>
          <dgm:bulletEnabled val="1"/>
        </dgm:presLayoutVars>
      </dgm:prSet>
      <dgm:spPr/>
      <dgm:t>
        <a:bodyPr/>
        <a:lstStyle/>
        <a:p>
          <a:endParaRPr lang="en-US"/>
        </a:p>
      </dgm:t>
    </dgm:pt>
    <dgm:pt modelId="{26E9CBE7-DC50-46C2-8A7E-BFE1C45A080B}" type="pres">
      <dgm:prSet presAssocID="{645B3589-61DE-4AA8-A5DB-A45CBCB38793}" presName="spNode" presStyleCnt="0"/>
      <dgm:spPr/>
      <dgm:t>
        <a:bodyPr/>
        <a:lstStyle/>
        <a:p>
          <a:endParaRPr lang="en-US"/>
        </a:p>
      </dgm:t>
    </dgm:pt>
    <dgm:pt modelId="{62E37AB3-2326-4A03-9BE2-33C82A3B9ECB}" type="pres">
      <dgm:prSet presAssocID="{EB9F042A-4F1E-4411-A510-B99B88F42414}" presName="sibTrans" presStyleLbl="sibTrans1D1" presStyleIdx="0" presStyleCnt="7"/>
      <dgm:spPr/>
      <dgm:t>
        <a:bodyPr/>
        <a:lstStyle/>
        <a:p>
          <a:endParaRPr lang="en-US"/>
        </a:p>
      </dgm:t>
    </dgm:pt>
    <dgm:pt modelId="{CBB66A82-9BF3-40BE-8ED3-33997559756B}" type="pres">
      <dgm:prSet presAssocID="{78D8A498-B141-4B51-B218-90C32E7E005D}" presName="node" presStyleLbl="node1" presStyleIdx="1" presStyleCnt="7">
        <dgm:presLayoutVars>
          <dgm:bulletEnabled val="1"/>
        </dgm:presLayoutVars>
      </dgm:prSet>
      <dgm:spPr/>
      <dgm:t>
        <a:bodyPr/>
        <a:lstStyle/>
        <a:p>
          <a:endParaRPr lang="en-US"/>
        </a:p>
      </dgm:t>
    </dgm:pt>
    <dgm:pt modelId="{FAA0E586-1B87-4FB2-BA92-FC0EBE619220}" type="pres">
      <dgm:prSet presAssocID="{78D8A498-B141-4B51-B218-90C32E7E005D}" presName="spNode" presStyleCnt="0"/>
      <dgm:spPr/>
      <dgm:t>
        <a:bodyPr/>
        <a:lstStyle/>
        <a:p>
          <a:endParaRPr lang="en-US"/>
        </a:p>
      </dgm:t>
    </dgm:pt>
    <dgm:pt modelId="{F8C25F5B-C72A-4090-833A-CDB3D8C7CA32}" type="pres">
      <dgm:prSet presAssocID="{7AB708D2-AE2A-47B8-8AB7-73CE3AED8407}" presName="sibTrans" presStyleLbl="sibTrans1D1" presStyleIdx="1" presStyleCnt="7"/>
      <dgm:spPr/>
      <dgm:t>
        <a:bodyPr/>
        <a:lstStyle/>
        <a:p>
          <a:endParaRPr lang="en-US"/>
        </a:p>
      </dgm:t>
    </dgm:pt>
    <dgm:pt modelId="{1ECDA282-08D2-4EEF-B94F-177569EC8992}" type="pres">
      <dgm:prSet presAssocID="{899EE9ED-4846-44AF-B8BF-A0E11ECE6D4A}" presName="node" presStyleLbl="node1" presStyleIdx="2" presStyleCnt="7">
        <dgm:presLayoutVars>
          <dgm:bulletEnabled val="1"/>
        </dgm:presLayoutVars>
      </dgm:prSet>
      <dgm:spPr/>
      <dgm:t>
        <a:bodyPr/>
        <a:lstStyle/>
        <a:p>
          <a:endParaRPr lang="en-US"/>
        </a:p>
      </dgm:t>
    </dgm:pt>
    <dgm:pt modelId="{0A5C47E7-77F7-4FB6-8C86-B76B0B15AB45}" type="pres">
      <dgm:prSet presAssocID="{899EE9ED-4846-44AF-B8BF-A0E11ECE6D4A}" presName="spNode" presStyleCnt="0"/>
      <dgm:spPr/>
      <dgm:t>
        <a:bodyPr/>
        <a:lstStyle/>
        <a:p>
          <a:endParaRPr lang="en-US"/>
        </a:p>
      </dgm:t>
    </dgm:pt>
    <dgm:pt modelId="{268280F3-E71C-4F74-9217-779AC7304FB5}" type="pres">
      <dgm:prSet presAssocID="{1B85F568-C5C9-4085-89BB-CC0EFF96AAB2}" presName="sibTrans" presStyleLbl="sibTrans1D1" presStyleIdx="2" presStyleCnt="7"/>
      <dgm:spPr/>
      <dgm:t>
        <a:bodyPr/>
        <a:lstStyle/>
        <a:p>
          <a:endParaRPr lang="en-US"/>
        </a:p>
      </dgm:t>
    </dgm:pt>
    <dgm:pt modelId="{03ACAF87-221D-47F7-BA32-564C29F1E2F2}" type="pres">
      <dgm:prSet presAssocID="{B4F499DC-A212-4EA7-9F5B-4A6708810A52}" presName="node" presStyleLbl="node1" presStyleIdx="3" presStyleCnt="7">
        <dgm:presLayoutVars>
          <dgm:bulletEnabled val="1"/>
        </dgm:presLayoutVars>
      </dgm:prSet>
      <dgm:spPr/>
      <dgm:t>
        <a:bodyPr/>
        <a:lstStyle/>
        <a:p>
          <a:endParaRPr lang="en-US"/>
        </a:p>
      </dgm:t>
    </dgm:pt>
    <dgm:pt modelId="{F09AA380-6D3C-45FD-882D-B94EF82FE488}" type="pres">
      <dgm:prSet presAssocID="{B4F499DC-A212-4EA7-9F5B-4A6708810A52}" presName="spNode" presStyleCnt="0"/>
      <dgm:spPr/>
      <dgm:t>
        <a:bodyPr/>
        <a:lstStyle/>
        <a:p>
          <a:endParaRPr lang="en-US"/>
        </a:p>
      </dgm:t>
    </dgm:pt>
    <dgm:pt modelId="{E1B95834-04E6-4119-B5A7-5CD1348A8400}" type="pres">
      <dgm:prSet presAssocID="{8A0B550A-DCF3-4147-BF59-105B2C1E629E}" presName="sibTrans" presStyleLbl="sibTrans1D1" presStyleIdx="3" presStyleCnt="7"/>
      <dgm:spPr/>
      <dgm:t>
        <a:bodyPr/>
        <a:lstStyle/>
        <a:p>
          <a:endParaRPr lang="en-US"/>
        </a:p>
      </dgm:t>
    </dgm:pt>
    <dgm:pt modelId="{066EE9F4-7FF8-4364-A03E-D0B5A0270A93}" type="pres">
      <dgm:prSet presAssocID="{C376FE9F-4B35-494F-9570-9FED8CE0BA9F}" presName="node" presStyleLbl="node1" presStyleIdx="4" presStyleCnt="7">
        <dgm:presLayoutVars>
          <dgm:bulletEnabled val="1"/>
        </dgm:presLayoutVars>
      </dgm:prSet>
      <dgm:spPr/>
      <dgm:t>
        <a:bodyPr/>
        <a:lstStyle/>
        <a:p>
          <a:endParaRPr lang="en-US"/>
        </a:p>
      </dgm:t>
    </dgm:pt>
    <dgm:pt modelId="{1E20A975-00AD-4395-8B41-8F0E1876649E}" type="pres">
      <dgm:prSet presAssocID="{C376FE9F-4B35-494F-9570-9FED8CE0BA9F}" presName="spNode" presStyleCnt="0"/>
      <dgm:spPr/>
    </dgm:pt>
    <dgm:pt modelId="{31F8666B-378F-4CDD-861C-40B4EBC10CEC}" type="pres">
      <dgm:prSet presAssocID="{CACEF964-1103-4617-8921-A4FAD53270EE}" presName="sibTrans" presStyleLbl="sibTrans1D1" presStyleIdx="4" presStyleCnt="7"/>
      <dgm:spPr/>
      <dgm:t>
        <a:bodyPr/>
        <a:lstStyle/>
        <a:p>
          <a:endParaRPr lang="en-US"/>
        </a:p>
      </dgm:t>
    </dgm:pt>
    <dgm:pt modelId="{0E6DF0DF-A845-4A4E-9F9F-6FE6B7894F62}" type="pres">
      <dgm:prSet presAssocID="{98C6A20D-2E4E-439D-8B8E-6367A136FA7B}" presName="node" presStyleLbl="node1" presStyleIdx="5" presStyleCnt="7">
        <dgm:presLayoutVars>
          <dgm:bulletEnabled val="1"/>
        </dgm:presLayoutVars>
      </dgm:prSet>
      <dgm:spPr/>
      <dgm:t>
        <a:bodyPr/>
        <a:lstStyle/>
        <a:p>
          <a:endParaRPr lang="en-US"/>
        </a:p>
      </dgm:t>
    </dgm:pt>
    <dgm:pt modelId="{D19E6AFC-C457-48D8-BEF3-C449BD51DE8C}" type="pres">
      <dgm:prSet presAssocID="{98C6A20D-2E4E-439D-8B8E-6367A136FA7B}" presName="spNode" presStyleCnt="0"/>
      <dgm:spPr/>
    </dgm:pt>
    <dgm:pt modelId="{A9A10E62-C2D5-42FC-94AB-5B4DB1872452}" type="pres">
      <dgm:prSet presAssocID="{1BEE10C2-BC21-4FED-BC5C-4F951296D3A0}" presName="sibTrans" presStyleLbl="sibTrans1D1" presStyleIdx="5" presStyleCnt="7"/>
      <dgm:spPr/>
      <dgm:t>
        <a:bodyPr/>
        <a:lstStyle/>
        <a:p>
          <a:endParaRPr lang="en-US"/>
        </a:p>
      </dgm:t>
    </dgm:pt>
    <dgm:pt modelId="{9BBB7677-D134-4D17-8284-7BEE02B19B7B}" type="pres">
      <dgm:prSet presAssocID="{E5B865BF-BA22-417D-9BE0-F8E367AD4C94}" presName="node" presStyleLbl="node1" presStyleIdx="6" presStyleCnt="7">
        <dgm:presLayoutVars>
          <dgm:bulletEnabled val="1"/>
        </dgm:presLayoutVars>
      </dgm:prSet>
      <dgm:spPr/>
      <dgm:t>
        <a:bodyPr/>
        <a:lstStyle/>
        <a:p>
          <a:endParaRPr lang="en-US"/>
        </a:p>
      </dgm:t>
    </dgm:pt>
    <dgm:pt modelId="{99163625-1980-4C4E-9141-9AE94103D0A9}" type="pres">
      <dgm:prSet presAssocID="{E5B865BF-BA22-417D-9BE0-F8E367AD4C94}" presName="spNode" presStyleCnt="0"/>
      <dgm:spPr/>
      <dgm:t>
        <a:bodyPr/>
        <a:lstStyle/>
        <a:p>
          <a:endParaRPr lang="en-US"/>
        </a:p>
      </dgm:t>
    </dgm:pt>
    <dgm:pt modelId="{91B2CA0C-BFF9-489E-BF44-13BF805A0E55}" type="pres">
      <dgm:prSet presAssocID="{2BAFE0FD-44BC-469D-A5EA-FC8A76137EEF}" presName="sibTrans" presStyleLbl="sibTrans1D1" presStyleIdx="6" presStyleCnt="7"/>
      <dgm:spPr/>
      <dgm:t>
        <a:bodyPr/>
        <a:lstStyle/>
        <a:p>
          <a:endParaRPr lang="en-US"/>
        </a:p>
      </dgm:t>
    </dgm:pt>
  </dgm:ptLst>
  <dgm:cxnLst>
    <dgm:cxn modelId="{F3908048-4B69-42F3-880A-DFEE1AD5F5FF}" type="presOf" srcId="{EB9F042A-4F1E-4411-A510-B99B88F42414}" destId="{62E37AB3-2326-4A03-9BE2-33C82A3B9ECB}" srcOrd="0" destOrd="0" presId="urn:microsoft.com/office/officeart/2005/8/layout/cycle6"/>
    <dgm:cxn modelId="{4E2FE1FA-32FA-4397-BF7D-33E460B4D3FA}" type="presOf" srcId="{CACEF964-1103-4617-8921-A4FAD53270EE}" destId="{31F8666B-378F-4CDD-861C-40B4EBC10CEC}" srcOrd="0" destOrd="0" presId="urn:microsoft.com/office/officeart/2005/8/layout/cycle6"/>
    <dgm:cxn modelId="{E1576BA5-1055-403E-8F73-4F180E0BA8C3}" srcId="{9ABEEF97-0C32-41B9-B49F-903024B39F97}" destId="{899EE9ED-4846-44AF-B8BF-A0E11ECE6D4A}" srcOrd="2" destOrd="0" parTransId="{335E66FC-719B-41D4-8938-7E5170F9F780}" sibTransId="{1B85F568-C5C9-4085-89BB-CC0EFF96AAB2}"/>
    <dgm:cxn modelId="{0685C50E-EA64-423F-98AC-9FEF598F8F29}" srcId="{9ABEEF97-0C32-41B9-B49F-903024B39F97}" destId="{78D8A498-B141-4B51-B218-90C32E7E005D}" srcOrd="1" destOrd="0" parTransId="{D4E8EA6D-78E7-4B24-8B03-7FF02E99B1AA}" sibTransId="{7AB708D2-AE2A-47B8-8AB7-73CE3AED8407}"/>
    <dgm:cxn modelId="{366FF0F0-5359-433C-81E9-1E0DC7371B7C}" type="presOf" srcId="{98C6A20D-2E4E-439D-8B8E-6367A136FA7B}" destId="{0E6DF0DF-A845-4A4E-9F9F-6FE6B7894F62}" srcOrd="0" destOrd="0" presId="urn:microsoft.com/office/officeart/2005/8/layout/cycle6"/>
    <dgm:cxn modelId="{3438E0EB-82FC-4847-90C4-CBC6960DCE30}" srcId="{9ABEEF97-0C32-41B9-B49F-903024B39F97}" destId="{B4F499DC-A212-4EA7-9F5B-4A6708810A52}" srcOrd="3" destOrd="0" parTransId="{010D223B-BDD0-4F37-873C-6AAC3E973DC0}" sibTransId="{8A0B550A-DCF3-4147-BF59-105B2C1E629E}"/>
    <dgm:cxn modelId="{440748D1-7973-46A1-BF32-F38EB0DBC40D}" type="presOf" srcId="{C376FE9F-4B35-494F-9570-9FED8CE0BA9F}" destId="{066EE9F4-7FF8-4364-A03E-D0B5A0270A93}" srcOrd="0" destOrd="0" presId="urn:microsoft.com/office/officeart/2005/8/layout/cycle6"/>
    <dgm:cxn modelId="{F2A2617D-F071-400C-9029-9C8FF9060451}" type="presOf" srcId="{B4F499DC-A212-4EA7-9F5B-4A6708810A52}" destId="{03ACAF87-221D-47F7-BA32-564C29F1E2F2}" srcOrd="0" destOrd="0" presId="urn:microsoft.com/office/officeart/2005/8/layout/cycle6"/>
    <dgm:cxn modelId="{14AEEDD9-7F3E-4EB4-BA11-5E12EFED1456}" type="presOf" srcId="{1BEE10C2-BC21-4FED-BC5C-4F951296D3A0}" destId="{A9A10E62-C2D5-42FC-94AB-5B4DB1872452}" srcOrd="0" destOrd="0" presId="urn:microsoft.com/office/officeart/2005/8/layout/cycle6"/>
    <dgm:cxn modelId="{EE09FE68-67F1-40B1-9DEB-A461F916BD13}" type="presOf" srcId="{645B3589-61DE-4AA8-A5DB-A45CBCB38793}" destId="{5F745B86-1EDF-49E0-82F3-554817AA994A}" srcOrd="0" destOrd="0" presId="urn:microsoft.com/office/officeart/2005/8/layout/cycle6"/>
    <dgm:cxn modelId="{4795FCC7-4B09-4988-B70A-FEC0F458C9AC}" type="presOf" srcId="{E5B865BF-BA22-417D-9BE0-F8E367AD4C94}" destId="{9BBB7677-D134-4D17-8284-7BEE02B19B7B}" srcOrd="0" destOrd="0" presId="urn:microsoft.com/office/officeart/2005/8/layout/cycle6"/>
    <dgm:cxn modelId="{FC49066B-31E9-4F47-8373-091173F616C2}" srcId="{9ABEEF97-0C32-41B9-B49F-903024B39F97}" destId="{98C6A20D-2E4E-439D-8B8E-6367A136FA7B}" srcOrd="5" destOrd="0" parTransId="{F2D35F06-C961-4C89-85BF-E48B2160D9FD}" sibTransId="{1BEE10C2-BC21-4FED-BC5C-4F951296D3A0}"/>
    <dgm:cxn modelId="{CB14DF2F-93E3-4024-B369-FF5A0571AAF8}" srcId="{9ABEEF97-0C32-41B9-B49F-903024B39F97}" destId="{645B3589-61DE-4AA8-A5DB-A45CBCB38793}" srcOrd="0" destOrd="0" parTransId="{9421BD34-9245-412E-BED8-B341B8DCE0AD}" sibTransId="{EB9F042A-4F1E-4411-A510-B99B88F42414}"/>
    <dgm:cxn modelId="{41AE59D1-D2D3-4A66-9ECA-A3802AD65E10}" srcId="{9ABEEF97-0C32-41B9-B49F-903024B39F97}" destId="{E5B865BF-BA22-417D-9BE0-F8E367AD4C94}" srcOrd="6" destOrd="0" parTransId="{7D62F6BF-1C96-4947-9F15-B701CF580320}" sibTransId="{2BAFE0FD-44BC-469D-A5EA-FC8A76137EEF}"/>
    <dgm:cxn modelId="{96C2D364-15B6-4E25-BAEA-BD8704D90FDF}" type="presOf" srcId="{1B85F568-C5C9-4085-89BB-CC0EFF96AAB2}" destId="{268280F3-E71C-4F74-9217-779AC7304FB5}" srcOrd="0" destOrd="0" presId="urn:microsoft.com/office/officeart/2005/8/layout/cycle6"/>
    <dgm:cxn modelId="{A4162AC5-4ADD-4585-AA20-F80EB1A5BFBD}" type="presOf" srcId="{7AB708D2-AE2A-47B8-8AB7-73CE3AED8407}" destId="{F8C25F5B-C72A-4090-833A-CDB3D8C7CA32}" srcOrd="0" destOrd="0" presId="urn:microsoft.com/office/officeart/2005/8/layout/cycle6"/>
    <dgm:cxn modelId="{8E479F37-69A1-4ABF-A9A6-8A5C6BBA9F49}" type="presOf" srcId="{2BAFE0FD-44BC-469D-A5EA-FC8A76137EEF}" destId="{91B2CA0C-BFF9-489E-BF44-13BF805A0E55}" srcOrd="0" destOrd="0" presId="urn:microsoft.com/office/officeart/2005/8/layout/cycle6"/>
    <dgm:cxn modelId="{7210C410-1A73-46F0-9042-C9C96AFF0D6F}" type="presOf" srcId="{78D8A498-B141-4B51-B218-90C32E7E005D}" destId="{CBB66A82-9BF3-40BE-8ED3-33997559756B}" srcOrd="0" destOrd="0" presId="urn:microsoft.com/office/officeart/2005/8/layout/cycle6"/>
    <dgm:cxn modelId="{505A6B76-3C17-4640-9270-71B35C7CB837}" type="presOf" srcId="{9ABEEF97-0C32-41B9-B49F-903024B39F97}" destId="{8DDA1368-91DD-4B40-8FC3-089528200287}" srcOrd="0" destOrd="0" presId="urn:microsoft.com/office/officeart/2005/8/layout/cycle6"/>
    <dgm:cxn modelId="{5BD254EC-BD69-4874-AB55-3D61A417254F}" type="presOf" srcId="{899EE9ED-4846-44AF-B8BF-A0E11ECE6D4A}" destId="{1ECDA282-08D2-4EEF-B94F-177569EC8992}" srcOrd="0" destOrd="0" presId="urn:microsoft.com/office/officeart/2005/8/layout/cycle6"/>
    <dgm:cxn modelId="{C01D33C8-DA30-4F6C-98C9-6392B9C367B3}" srcId="{9ABEEF97-0C32-41B9-B49F-903024B39F97}" destId="{C376FE9F-4B35-494F-9570-9FED8CE0BA9F}" srcOrd="4" destOrd="0" parTransId="{F94125CB-B2A0-4019-BF3D-8FD1154960FD}" sibTransId="{CACEF964-1103-4617-8921-A4FAD53270EE}"/>
    <dgm:cxn modelId="{E2AE2C6D-912E-4996-B207-90984725B5F4}" type="presOf" srcId="{8A0B550A-DCF3-4147-BF59-105B2C1E629E}" destId="{E1B95834-04E6-4119-B5A7-5CD1348A8400}" srcOrd="0" destOrd="0" presId="urn:microsoft.com/office/officeart/2005/8/layout/cycle6"/>
    <dgm:cxn modelId="{4166606F-DB09-429D-BF0D-3E90BB6706BD}" type="presParOf" srcId="{8DDA1368-91DD-4B40-8FC3-089528200287}" destId="{5F745B86-1EDF-49E0-82F3-554817AA994A}" srcOrd="0" destOrd="0" presId="urn:microsoft.com/office/officeart/2005/8/layout/cycle6"/>
    <dgm:cxn modelId="{56B75C16-597A-439D-A2C7-46C62CD64332}" type="presParOf" srcId="{8DDA1368-91DD-4B40-8FC3-089528200287}" destId="{26E9CBE7-DC50-46C2-8A7E-BFE1C45A080B}" srcOrd="1" destOrd="0" presId="urn:microsoft.com/office/officeart/2005/8/layout/cycle6"/>
    <dgm:cxn modelId="{71D851AC-DDD9-4DA8-9747-5B21BEDCC25E}" type="presParOf" srcId="{8DDA1368-91DD-4B40-8FC3-089528200287}" destId="{62E37AB3-2326-4A03-9BE2-33C82A3B9ECB}" srcOrd="2" destOrd="0" presId="urn:microsoft.com/office/officeart/2005/8/layout/cycle6"/>
    <dgm:cxn modelId="{927CA189-5166-4482-8924-A737DF393FA9}" type="presParOf" srcId="{8DDA1368-91DD-4B40-8FC3-089528200287}" destId="{CBB66A82-9BF3-40BE-8ED3-33997559756B}" srcOrd="3" destOrd="0" presId="urn:microsoft.com/office/officeart/2005/8/layout/cycle6"/>
    <dgm:cxn modelId="{6DEBFC4A-F9CE-43D9-B299-688773448C34}" type="presParOf" srcId="{8DDA1368-91DD-4B40-8FC3-089528200287}" destId="{FAA0E586-1B87-4FB2-BA92-FC0EBE619220}" srcOrd="4" destOrd="0" presId="urn:microsoft.com/office/officeart/2005/8/layout/cycle6"/>
    <dgm:cxn modelId="{E4A23A5D-A7D8-4A8E-8F48-C1F206E181D5}" type="presParOf" srcId="{8DDA1368-91DD-4B40-8FC3-089528200287}" destId="{F8C25F5B-C72A-4090-833A-CDB3D8C7CA32}" srcOrd="5" destOrd="0" presId="urn:microsoft.com/office/officeart/2005/8/layout/cycle6"/>
    <dgm:cxn modelId="{23DEA606-9434-4BDD-BB1D-F4279DCFA092}" type="presParOf" srcId="{8DDA1368-91DD-4B40-8FC3-089528200287}" destId="{1ECDA282-08D2-4EEF-B94F-177569EC8992}" srcOrd="6" destOrd="0" presId="urn:microsoft.com/office/officeart/2005/8/layout/cycle6"/>
    <dgm:cxn modelId="{BD127AA1-0F8C-49E8-A022-07BC119B9AD8}" type="presParOf" srcId="{8DDA1368-91DD-4B40-8FC3-089528200287}" destId="{0A5C47E7-77F7-4FB6-8C86-B76B0B15AB45}" srcOrd="7" destOrd="0" presId="urn:microsoft.com/office/officeart/2005/8/layout/cycle6"/>
    <dgm:cxn modelId="{84B3FE6E-F665-4C0F-9DC3-AEE0988970AB}" type="presParOf" srcId="{8DDA1368-91DD-4B40-8FC3-089528200287}" destId="{268280F3-E71C-4F74-9217-779AC7304FB5}" srcOrd="8" destOrd="0" presId="urn:microsoft.com/office/officeart/2005/8/layout/cycle6"/>
    <dgm:cxn modelId="{4E36ED92-8EA2-420B-854A-1FD9684593F8}" type="presParOf" srcId="{8DDA1368-91DD-4B40-8FC3-089528200287}" destId="{03ACAF87-221D-47F7-BA32-564C29F1E2F2}" srcOrd="9" destOrd="0" presId="urn:microsoft.com/office/officeart/2005/8/layout/cycle6"/>
    <dgm:cxn modelId="{0988F8D5-511F-4CA5-9879-95705BF7F209}" type="presParOf" srcId="{8DDA1368-91DD-4B40-8FC3-089528200287}" destId="{F09AA380-6D3C-45FD-882D-B94EF82FE488}" srcOrd="10" destOrd="0" presId="urn:microsoft.com/office/officeart/2005/8/layout/cycle6"/>
    <dgm:cxn modelId="{886C5F69-E992-494C-ADF1-F50C8B475731}" type="presParOf" srcId="{8DDA1368-91DD-4B40-8FC3-089528200287}" destId="{E1B95834-04E6-4119-B5A7-5CD1348A8400}" srcOrd="11" destOrd="0" presId="urn:microsoft.com/office/officeart/2005/8/layout/cycle6"/>
    <dgm:cxn modelId="{572B20B6-861C-476B-9A3C-4525B7F659B3}" type="presParOf" srcId="{8DDA1368-91DD-4B40-8FC3-089528200287}" destId="{066EE9F4-7FF8-4364-A03E-D0B5A0270A93}" srcOrd="12" destOrd="0" presId="urn:microsoft.com/office/officeart/2005/8/layout/cycle6"/>
    <dgm:cxn modelId="{4F7D7C18-CFCA-4A0E-9A79-D00417249AF0}" type="presParOf" srcId="{8DDA1368-91DD-4B40-8FC3-089528200287}" destId="{1E20A975-00AD-4395-8B41-8F0E1876649E}" srcOrd="13" destOrd="0" presId="urn:microsoft.com/office/officeart/2005/8/layout/cycle6"/>
    <dgm:cxn modelId="{F183A325-CDEB-458B-8B15-02060482E21B}" type="presParOf" srcId="{8DDA1368-91DD-4B40-8FC3-089528200287}" destId="{31F8666B-378F-4CDD-861C-40B4EBC10CEC}" srcOrd="14" destOrd="0" presId="urn:microsoft.com/office/officeart/2005/8/layout/cycle6"/>
    <dgm:cxn modelId="{55F5F446-75D9-43C8-9472-3C6058A23356}" type="presParOf" srcId="{8DDA1368-91DD-4B40-8FC3-089528200287}" destId="{0E6DF0DF-A845-4A4E-9F9F-6FE6B7894F62}" srcOrd="15" destOrd="0" presId="urn:microsoft.com/office/officeart/2005/8/layout/cycle6"/>
    <dgm:cxn modelId="{32E67BCA-B94B-40E2-AD31-2AF951E45AB4}" type="presParOf" srcId="{8DDA1368-91DD-4B40-8FC3-089528200287}" destId="{D19E6AFC-C457-48D8-BEF3-C449BD51DE8C}" srcOrd="16" destOrd="0" presId="urn:microsoft.com/office/officeart/2005/8/layout/cycle6"/>
    <dgm:cxn modelId="{177D024C-DA85-492D-930F-26B44BA06FD0}" type="presParOf" srcId="{8DDA1368-91DD-4B40-8FC3-089528200287}" destId="{A9A10E62-C2D5-42FC-94AB-5B4DB1872452}" srcOrd="17" destOrd="0" presId="urn:microsoft.com/office/officeart/2005/8/layout/cycle6"/>
    <dgm:cxn modelId="{3867F22B-67A3-4A08-8B60-0A84262AA6D7}" type="presParOf" srcId="{8DDA1368-91DD-4B40-8FC3-089528200287}" destId="{9BBB7677-D134-4D17-8284-7BEE02B19B7B}" srcOrd="18" destOrd="0" presId="urn:microsoft.com/office/officeart/2005/8/layout/cycle6"/>
    <dgm:cxn modelId="{91C4709C-9944-4CD2-B841-98B7D28A5559}" type="presParOf" srcId="{8DDA1368-91DD-4B40-8FC3-089528200287}" destId="{99163625-1980-4C4E-9141-9AE94103D0A9}" srcOrd="19" destOrd="0" presId="urn:microsoft.com/office/officeart/2005/8/layout/cycle6"/>
    <dgm:cxn modelId="{2E578435-D9E6-4D4D-9910-DAAD8FC3CEF2}" type="presParOf" srcId="{8DDA1368-91DD-4B40-8FC3-089528200287}" destId="{91B2CA0C-BFF9-489E-BF44-13BF805A0E55}" srcOrd="20" destOrd="0" presId="urn:microsoft.com/office/officeart/2005/8/layout/cycle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9933FD-0929-4D0E-BFDC-80ED2084DD55}" type="doc">
      <dgm:prSet loTypeId="urn:microsoft.com/office/officeart/2005/8/layout/hierarchy4" loCatId="list" qsTypeId="urn:microsoft.com/office/officeart/2005/8/quickstyle/simple1" qsCatId="simple" csTypeId="urn:microsoft.com/office/officeart/2005/8/colors/accent1_5" csCatId="accent1" phldr="1"/>
      <dgm:spPr/>
      <dgm:t>
        <a:bodyPr/>
        <a:lstStyle/>
        <a:p>
          <a:endParaRPr lang="en-US"/>
        </a:p>
      </dgm:t>
    </dgm:pt>
    <dgm:pt modelId="{DDE2D83A-6795-4623-B9EE-CCF0DBD689F3}">
      <dgm:prSet phldrT="[Text]"/>
      <dgm:spPr/>
      <dgm:t>
        <a:bodyPr/>
        <a:lstStyle/>
        <a:p>
          <a:r>
            <a:rPr lang="en-US" dirty="0" smtClean="0"/>
            <a:t>Structure – 1 Per Account</a:t>
          </a:r>
          <a:endParaRPr lang="en-US" dirty="0"/>
        </a:p>
      </dgm:t>
    </dgm:pt>
    <dgm:pt modelId="{2D9DF497-88A3-45D5-8C87-71D552019176}" type="parTrans" cxnId="{69F9652D-4FCA-4AFA-92B9-BCDE7AB484F8}">
      <dgm:prSet/>
      <dgm:spPr/>
      <dgm:t>
        <a:bodyPr/>
        <a:lstStyle/>
        <a:p>
          <a:endParaRPr lang="en-US"/>
        </a:p>
      </dgm:t>
    </dgm:pt>
    <dgm:pt modelId="{A458C40F-F249-41B4-92F6-A0DB5F579837}" type="sibTrans" cxnId="{69F9652D-4FCA-4AFA-92B9-BCDE7AB484F8}">
      <dgm:prSet/>
      <dgm:spPr/>
      <dgm:t>
        <a:bodyPr/>
        <a:lstStyle/>
        <a:p>
          <a:endParaRPr lang="en-US"/>
        </a:p>
      </dgm:t>
    </dgm:pt>
    <dgm:pt modelId="{97B83735-A004-4D10-8732-D25BB08D5A2E}">
      <dgm:prSet phldrT="[Text]"/>
      <dgm:spPr/>
      <dgm:t>
        <a:bodyPr/>
        <a:lstStyle/>
        <a:p>
          <a:r>
            <a:rPr lang="en-US" dirty="0" smtClean="0"/>
            <a:t>Concept Up to 5 per Structure</a:t>
          </a:r>
          <a:endParaRPr lang="en-US" dirty="0"/>
        </a:p>
      </dgm:t>
    </dgm:pt>
    <dgm:pt modelId="{D3B8C6BD-9D83-452A-86F7-F794C16B8DFD}" type="parTrans" cxnId="{23B4B51C-3B15-4432-B0BF-3B709B4D6597}">
      <dgm:prSet/>
      <dgm:spPr/>
      <dgm:t>
        <a:bodyPr/>
        <a:lstStyle/>
        <a:p>
          <a:endParaRPr lang="en-US"/>
        </a:p>
      </dgm:t>
    </dgm:pt>
    <dgm:pt modelId="{C356BF95-64B7-4113-87D5-8437BF2F58CA}" type="sibTrans" cxnId="{23B4B51C-3B15-4432-B0BF-3B709B4D6597}">
      <dgm:prSet/>
      <dgm:spPr/>
      <dgm:t>
        <a:bodyPr/>
        <a:lstStyle/>
        <a:p>
          <a:endParaRPr lang="en-US"/>
        </a:p>
      </dgm:t>
    </dgm:pt>
    <dgm:pt modelId="{54D69371-AC49-4313-A55C-CEAB4F893D26}">
      <dgm:prSet phldrT="[Text]"/>
      <dgm:spPr/>
      <dgm:t>
        <a:bodyPr/>
        <a:lstStyle/>
        <a:p>
          <a:r>
            <a:rPr lang="en-US" dirty="0" smtClean="0"/>
            <a:t>Unlimited Codes</a:t>
          </a:r>
          <a:endParaRPr lang="en-US" dirty="0"/>
        </a:p>
      </dgm:t>
    </dgm:pt>
    <dgm:pt modelId="{C487CA44-E8A3-4DC2-885D-ACB0ADEE4579}" type="parTrans" cxnId="{7156FFB1-7E8A-4743-936A-6A7463C6796E}">
      <dgm:prSet/>
      <dgm:spPr/>
      <dgm:t>
        <a:bodyPr/>
        <a:lstStyle/>
        <a:p>
          <a:endParaRPr lang="en-US"/>
        </a:p>
      </dgm:t>
    </dgm:pt>
    <dgm:pt modelId="{7EA4868C-8DCF-4D80-A76B-53DB16C372D1}" type="sibTrans" cxnId="{7156FFB1-7E8A-4743-936A-6A7463C6796E}">
      <dgm:prSet/>
      <dgm:spPr/>
      <dgm:t>
        <a:bodyPr/>
        <a:lstStyle/>
        <a:p>
          <a:endParaRPr lang="en-US"/>
        </a:p>
      </dgm:t>
    </dgm:pt>
    <dgm:pt modelId="{C1E62FA8-5E61-46D6-A91C-E3962CF80E19}">
      <dgm:prSet phldrT="[Text]"/>
      <dgm:spPr/>
      <dgm:t>
        <a:bodyPr/>
        <a:lstStyle/>
        <a:p>
          <a:r>
            <a:rPr lang="en-US" dirty="0" smtClean="0"/>
            <a:t>Concept Up to 5 per Structure</a:t>
          </a:r>
          <a:endParaRPr lang="en-US" dirty="0"/>
        </a:p>
      </dgm:t>
    </dgm:pt>
    <dgm:pt modelId="{30443086-2354-4C17-B69C-5A4E0D13E197}" type="parTrans" cxnId="{86ABD7C8-08C1-4E03-A0E4-5B54D7E244BB}">
      <dgm:prSet/>
      <dgm:spPr/>
      <dgm:t>
        <a:bodyPr/>
        <a:lstStyle/>
        <a:p>
          <a:endParaRPr lang="en-US"/>
        </a:p>
      </dgm:t>
    </dgm:pt>
    <dgm:pt modelId="{BC181A63-F1E3-4139-B9D5-274988179225}" type="sibTrans" cxnId="{86ABD7C8-08C1-4E03-A0E4-5B54D7E244BB}">
      <dgm:prSet/>
      <dgm:spPr/>
      <dgm:t>
        <a:bodyPr/>
        <a:lstStyle/>
        <a:p>
          <a:endParaRPr lang="en-US"/>
        </a:p>
      </dgm:t>
    </dgm:pt>
    <dgm:pt modelId="{D52204D9-9924-44A2-8B94-6EC1B855E3C1}">
      <dgm:prSet phldrT="[Text]"/>
      <dgm:spPr/>
      <dgm:t>
        <a:bodyPr/>
        <a:lstStyle/>
        <a:p>
          <a:r>
            <a:rPr lang="en-US" dirty="0" smtClean="0"/>
            <a:t>Concept Up to 5 per Structure</a:t>
          </a:r>
          <a:endParaRPr lang="en-US" dirty="0"/>
        </a:p>
      </dgm:t>
    </dgm:pt>
    <dgm:pt modelId="{79D2EF23-3E2F-4CB7-B4BF-20B81A0EA96F}" type="parTrans" cxnId="{EA17C9FF-1BDB-42A4-AF4A-31C4DB683FF1}">
      <dgm:prSet/>
      <dgm:spPr/>
      <dgm:t>
        <a:bodyPr/>
        <a:lstStyle/>
        <a:p>
          <a:endParaRPr lang="en-US"/>
        </a:p>
      </dgm:t>
    </dgm:pt>
    <dgm:pt modelId="{FD61F43A-9D91-4862-88C1-B6ECA36D5C04}" type="sibTrans" cxnId="{EA17C9FF-1BDB-42A4-AF4A-31C4DB683FF1}">
      <dgm:prSet/>
      <dgm:spPr/>
      <dgm:t>
        <a:bodyPr/>
        <a:lstStyle/>
        <a:p>
          <a:endParaRPr lang="en-US"/>
        </a:p>
      </dgm:t>
    </dgm:pt>
    <dgm:pt modelId="{92D33A5B-23B9-4379-B9E5-0155D6F7BA43}">
      <dgm:prSet phldrT="[Text]"/>
      <dgm:spPr/>
      <dgm:t>
        <a:bodyPr/>
        <a:lstStyle/>
        <a:p>
          <a:r>
            <a:rPr lang="en-US" dirty="0" smtClean="0"/>
            <a:t>Unlimited Codes</a:t>
          </a:r>
          <a:endParaRPr lang="en-US" dirty="0"/>
        </a:p>
      </dgm:t>
    </dgm:pt>
    <dgm:pt modelId="{9D522186-AB5F-4399-A384-6B8B4144046A}" type="parTrans" cxnId="{04EA4D9D-DF92-4BFF-9788-B44E2A1D255E}">
      <dgm:prSet/>
      <dgm:spPr/>
      <dgm:t>
        <a:bodyPr/>
        <a:lstStyle/>
        <a:p>
          <a:endParaRPr lang="en-US"/>
        </a:p>
      </dgm:t>
    </dgm:pt>
    <dgm:pt modelId="{6402CF1B-4764-4D5A-9CBE-4818A15C9194}" type="sibTrans" cxnId="{04EA4D9D-DF92-4BFF-9788-B44E2A1D255E}">
      <dgm:prSet/>
      <dgm:spPr/>
      <dgm:t>
        <a:bodyPr/>
        <a:lstStyle/>
        <a:p>
          <a:endParaRPr lang="en-US"/>
        </a:p>
      </dgm:t>
    </dgm:pt>
    <dgm:pt modelId="{EB23A457-7D68-4D64-A21F-422211472771}">
      <dgm:prSet phldrT="[Text]"/>
      <dgm:spPr/>
      <dgm:t>
        <a:bodyPr/>
        <a:lstStyle/>
        <a:p>
          <a:r>
            <a:rPr lang="en-US" dirty="0" smtClean="0"/>
            <a:t>Concept Up to 5 per Structure</a:t>
          </a:r>
          <a:endParaRPr lang="en-US" dirty="0"/>
        </a:p>
      </dgm:t>
    </dgm:pt>
    <dgm:pt modelId="{458AF9AE-2CDC-43B1-8D3C-C28381D8B3C8}" type="parTrans" cxnId="{22D820BA-72F8-40E2-A3CD-499CB7B3DF21}">
      <dgm:prSet/>
      <dgm:spPr/>
      <dgm:t>
        <a:bodyPr/>
        <a:lstStyle/>
        <a:p>
          <a:endParaRPr lang="en-US"/>
        </a:p>
      </dgm:t>
    </dgm:pt>
    <dgm:pt modelId="{BDE30EB2-D717-4E3B-B5A7-1EF60A51C20D}" type="sibTrans" cxnId="{22D820BA-72F8-40E2-A3CD-499CB7B3DF21}">
      <dgm:prSet/>
      <dgm:spPr/>
      <dgm:t>
        <a:bodyPr/>
        <a:lstStyle/>
        <a:p>
          <a:endParaRPr lang="en-US"/>
        </a:p>
      </dgm:t>
    </dgm:pt>
    <dgm:pt modelId="{7EB3C50F-F4F6-46F1-AB61-90FD07AF7C4D}">
      <dgm:prSet phldrT="[Text]"/>
      <dgm:spPr/>
      <dgm:t>
        <a:bodyPr/>
        <a:lstStyle/>
        <a:p>
          <a:r>
            <a:rPr lang="en-US" dirty="0" smtClean="0"/>
            <a:t>Concept Up to 5 per Structure</a:t>
          </a:r>
          <a:endParaRPr lang="en-US" dirty="0"/>
        </a:p>
      </dgm:t>
    </dgm:pt>
    <dgm:pt modelId="{C177E5E6-2014-4B58-9878-4E46846DA030}" type="parTrans" cxnId="{682970CF-C2E7-444B-A8AB-76F27C836625}">
      <dgm:prSet/>
      <dgm:spPr/>
      <dgm:t>
        <a:bodyPr/>
        <a:lstStyle/>
        <a:p>
          <a:endParaRPr lang="en-US"/>
        </a:p>
      </dgm:t>
    </dgm:pt>
    <dgm:pt modelId="{3EC47D71-93A5-472B-A300-7FC436F8B55E}" type="sibTrans" cxnId="{682970CF-C2E7-444B-A8AB-76F27C836625}">
      <dgm:prSet/>
      <dgm:spPr/>
      <dgm:t>
        <a:bodyPr/>
        <a:lstStyle/>
        <a:p>
          <a:endParaRPr lang="en-US"/>
        </a:p>
      </dgm:t>
    </dgm:pt>
    <dgm:pt modelId="{3168E908-FCA1-433E-A931-28E69AF942C2}">
      <dgm:prSet phldrT="[Text]"/>
      <dgm:spPr/>
      <dgm:t>
        <a:bodyPr/>
        <a:lstStyle/>
        <a:p>
          <a:r>
            <a:rPr lang="en-US" dirty="0" smtClean="0"/>
            <a:t>Unlimited Codes</a:t>
          </a:r>
          <a:endParaRPr lang="en-US" dirty="0"/>
        </a:p>
      </dgm:t>
    </dgm:pt>
    <dgm:pt modelId="{E0303991-A1D7-4BA8-8839-B21603341EEF}" type="parTrans" cxnId="{F85CE984-DB22-423B-9907-4F56EB1157D1}">
      <dgm:prSet/>
      <dgm:spPr/>
      <dgm:t>
        <a:bodyPr/>
        <a:lstStyle/>
        <a:p>
          <a:endParaRPr lang="en-US"/>
        </a:p>
      </dgm:t>
    </dgm:pt>
    <dgm:pt modelId="{CBD39382-113A-462D-93ED-50C9A5519856}" type="sibTrans" cxnId="{F85CE984-DB22-423B-9907-4F56EB1157D1}">
      <dgm:prSet/>
      <dgm:spPr/>
      <dgm:t>
        <a:bodyPr/>
        <a:lstStyle/>
        <a:p>
          <a:endParaRPr lang="en-US"/>
        </a:p>
      </dgm:t>
    </dgm:pt>
    <dgm:pt modelId="{8D3382A2-FF4B-4CF7-A59F-28B0077CAD19}">
      <dgm:prSet phldrT="[Text]"/>
      <dgm:spPr/>
      <dgm:t>
        <a:bodyPr/>
        <a:lstStyle/>
        <a:p>
          <a:r>
            <a:rPr lang="en-US" dirty="0" smtClean="0"/>
            <a:t>Unlimited Codes</a:t>
          </a:r>
          <a:endParaRPr lang="en-US" dirty="0"/>
        </a:p>
      </dgm:t>
    </dgm:pt>
    <dgm:pt modelId="{45D93F9E-0E9E-4301-AAEB-45FF4BAB38C7}" type="parTrans" cxnId="{8D78B916-3B68-4EA6-AD70-CF93C8217EAB}">
      <dgm:prSet/>
      <dgm:spPr/>
      <dgm:t>
        <a:bodyPr/>
        <a:lstStyle/>
        <a:p>
          <a:endParaRPr lang="en-US"/>
        </a:p>
      </dgm:t>
    </dgm:pt>
    <dgm:pt modelId="{39E30FD5-961B-44E9-AC82-F7AB053C8091}" type="sibTrans" cxnId="{8D78B916-3B68-4EA6-AD70-CF93C8217EAB}">
      <dgm:prSet/>
      <dgm:spPr/>
      <dgm:t>
        <a:bodyPr/>
        <a:lstStyle/>
        <a:p>
          <a:endParaRPr lang="en-US"/>
        </a:p>
      </dgm:t>
    </dgm:pt>
    <dgm:pt modelId="{7F488030-E1B3-4B1D-8D58-D4F77D53D866}">
      <dgm:prSet phldrT="[Text]"/>
      <dgm:spPr/>
      <dgm:t>
        <a:bodyPr/>
        <a:lstStyle/>
        <a:p>
          <a:r>
            <a:rPr lang="en-US" dirty="0" smtClean="0"/>
            <a:t>Unlimited Codes</a:t>
          </a:r>
          <a:endParaRPr lang="en-US" dirty="0"/>
        </a:p>
      </dgm:t>
    </dgm:pt>
    <dgm:pt modelId="{B62E768A-3E0E-4769-BDC9-FC143D107243}" type="parTrans" cxnId="{C4FEABB9-5411-4059-AA7C-DCC6A94375AB}">
      <dgm:prSet/>
      <dgm:spPr/>
      <dgm:t>
        <a:bodyPr/>
        <a:lstStyle/>
        <a:p>
          <a:endParaRPr lang="en-US"/>
        </a:p>
      </dgm:t>
    </dgm:pt>
    <dgm:pt modelId="{8E52C6D3-C3B2-4DAB-9AD6-1D75287576B6}" type="sibTrans" cxnId="{C4FEABB9-5411-4059-AA7C-DCC6A94375AB}">
      <dgm:prSet/>
      <dgm:spPr/>
      <dgm:t>
        <a:bodyPr/>
        <a:lstStyle/>
        <a:p>
          <a:endParaRPr lang="en-US"/>
        </a:p>
      </dgm:t>
    </dgm:pt>
    <dgm:pt modelId="{33F189D3-EF13-4D42-87E5-CC59EE1119A2}" type="pres">
      <dgm:prSet presAssocID="{B99933FD-0929-4D0E-BFDC-80ED2084DD55}" presName="Name0" presStyleCnt="0">
        <dgm:presLayoutVars>
          <dgm:chPref val="1"/>
          <dgm:dir/>
          <dgm:animOne val="branch"/>
          <dgm:animLvl val="lvl"/>
          <dgm:resizeHandles/>
        </dgm:presLayoutVars>
      </dgm:prSet>
      <dgm:spPr/>
      <dgm:t>
        <a:bodyPr/>
        <a:lstStyle/>
        <a:p>
          <a:endParaRPr lang="en-US"/>
        </a:p>
      </dgm:t>
    </dgm:pt>
    <dgm:pt modelId="{16C588F0-D114-4C61-AC07-CCB3C59A31DA}" type="pres">
      <dgm:prSet presAssocID="{DDE2D83A-6795-4623-B9EE-CCF0DBD689F3}" presName="vertOne" presStyleCnt="0"/>
      <dgm:spPr/>
    </dgm:pt>
    <dgm:pt modelId="{CCB0C28B-37E9-4F0F-BD63-28CA957AC735}" type="pres">
      <dgm:prSet presAssocID="{DDE2D83A-6795-4623-B9EE-CCF0DBD689F3}" presName="txOne" presStyleLbl="node0" presStyleIdx="0" presStyleCnt="1">
        <dgm:presLayoutVars>
          <dgm:chPref val="3"/>
        </dgm:presLayoutVars>
      </dgm:prSet>
      <dgm:spPr/>
      <dgm:t>
        <a:bodyPr/>
        <a:lstStyle/>
        <a:p>
          <a:endParaRPr lang="en-US"/>
        </a:p>
      </dgm:t>
    </dgm:pt>
    <dgm:pt modelId="{C6E7855F-DB2A-48F8-8A82-C5FF8F1FB84A}" type="pres">
      <dgm:prSet presAssocID="{DDE2D83A-6795-4623-B9EE-CCF0DBD689F3}" presName="parTransOne" presStyleCnt="0"/>
      <dgm:spPr/>
    </dgm:pt>
    <dgm:pt modelId="{138463A4-DA0B-4565-81F0-BF1AA1C0D39F}" type="pres">
      <dgm:prSet presAssocID="{DDE2D83A-6795-4623-B9EE-CCF0DBD689F3}" presName="horzOne" presStyleCnt="0"/>
      <dgm:spPr/>
    </dgm:pt>
    <dgm:pt modelId="{B3378935-F764-4C98-A052-B9AFD4F3A9D3}" type="pres">
      <dgm:prSet presAssocID="{97B83735-A004-4D10-8732-D25BB08D5A2E}" presName="vertTwo" presStyleCnt="0"/>
      <dgm:spPr/>
    </dgm:pt>
    <dgm:pt modelId="{4D794211-3637-4670-9DC2-F5BC91D4AA29}" type="pres">
      <dgm:prSet presAssocID="{97B83735-A004-4D10-8732-D25BB08D5A2E}" presName="txTwo" presStyleLbl="node2" presStyleIdx="0" presStyleCnt="5">
        <dgm:presLayoutVars>
          <dgm:chPref val="3"/>
        </dgm:presLayoutVars>
      </dgm:prSet>
      <dgm:spPr/>
      <dgm:t>
        <a:bodyPr/>
        <a:lstStyle/>
        <a:p>
          <a:endParaRPr lang="en-US"/>
        </a:p>
      </dgm:t>
    </dgm:pt>
    <dgm:pt modelId="{3EC36513-3F42-4AEE-8D43-12D5E399296F}" type="pres">
      <dgm:prSet presAssocID="{97B83735-A004-4D10-8732-D25BB08D5A2E}" presName="parTransTwo" presStyleCnt="0"/>
      <dgm:spPr/>
    </dgm:pt>
    <dgm:pt modelId="{A75BF4F4-C0BC-46DE-828D-1256E1C0487B}" type="pres">
      <dgm:prSet presAssocID="{97B83735-A004-4D10-8732-D25BB08D5A2E}" presName="horzTwo" presStyleCnt="0"/>
      <dgm:spPr/>
    </dgm:pt>
    <dgm:pt modelId="{08F7D307-6D27-4DB3-9DF6-B7691FD252DD}" type="pres">
      <dgm:prSet presAssocID="{54D69371-AC49-4313-A55C-CEAB4F893D26}" presName="vertThree" presStyleCnt="0"/>
      <dgm:spPr/>
    </dgm:pt>
    <dgm:pt modelId="{D6798BC0-9008-4277-ABFA-BD9449543A30}" type="pres">
      <dgm:prSet presAssocID="{54D69371-AC49-4313-A55C-CEAB4F893D26}" presName="txThree" presStyleLbl="node3" presStyleIdx="0" presStyleCnt="5">
        <dgm:presLayoutVars>
          <dgm:chPref val="3"/>
        </dgm:presLayoutVars>
      </dgm:prSet>
      <dgm:spPr/>
      <dgm:t>
        <a:bodyPr/>
        <a:lstStyle/>
        <a:p>
          <a:endParaRPr lang="en-US"/>
        </a:p>
      </dgm:t>
    </dgm:pt>
    <dgm:pt modelId="{05B7549B-8583-4C75-A3DE-CD5380FCC260}" type="pres">
      <dgm:prSet presAssocID="{54D69371-AC49-4313-A55C-CEAB4F893D26}" presName="horzThree" presStyleCnt="0"/>
      <dgm:spPr/>
    </dgm:pt>
    <dgm:pt modelId="{5DAAA9B2-8086-4823-BF1F-1922923DDF2E}" type="pres">
      <dgm:prSet presAssocID="{C356BF95-64B7-4113-87D5-8437BF2F58CA}" presName="sibSpaceTwo" presStyleCnt="0"/>
      <dgm:spPr/>
    </dgm:pt>
    <dgm:pt modelId="{C88EAAC3-C72C-410D-9249-DA26FA276D17}" type="pres">
      <dgm:prSet presAssocID="{C1E62FA8-5E61-46D6-A91C-E3962CF80E19}" presName="vertTwo" presStyleCnt="0"/>
      <dgm:spPr/>
    </dgm:pt>
    <dgm:pt modelId="{44FDE82B-95A5-4472-BB02-2A78C19119A4}" type="pres">
      <dgm:prSet presAssocID="{C1E62FA8-5E61-46D6-A91C-E3962CF80E19}" presName="txTwo" presStyleLbl="node2" presStyleIdx="1" presStyleCnt="5">
        <dgm:presLayoutVars>
          <dgm:chPref val="3"/>
        </dgm:presLayoutVars>
      </dgm:prSet>
      <dgm:spPr/>
      <dgm:t>
        <a:bodyPr/>
        <a:lstStyle/>
        <a:p>
          <a:endParaRPr lang="en-US"/>
        </a:p>
      </dgm:t>
    </dgm:pt>
    <dgm:pt modelId="{4C8318CF-EA5C-48F2-A9D7-FFF3E8CA5259}" type="pres">
      <dgm:prSet presAssocID="{C1E62FA8-5E61-46D6-A91C-E3962CF80E19}" presName="parTransTwo" presStyleCnt="0"/>
      <dgm:spPr/>
    </dgm:pt>
    <dgm:pt modelId="{AC5376B1-23B4-4B2C-B29A-F9B9036EAE26}" type="pres">
      <dgm:prSet presAssocID="{C1E62FA8-5E61-46D6-A91C-E3962CF80E19}" presName="horzTwo" presStyleCnt="0"/>
      <dgm:spPr/>
    </dgm:pt>
    <dgm:pt modelId="{F30B59F0-2805-46B1-802D-B2164CA8E65A}" type="pres">
      <dgm:prSet presAssocID="{3168E908-FCA1-433E-A931-28E69AF942C2}" presName="vertThree" presStyleCnt="0"/>
      <dgm:spPr/>
    </dgm:pt>
    <dgm:pt modelId="{32CC9FD2-B0A3-4689-82AB-0D14F1860BD1}" type="pres">
      <dgm:prSet presAssocID="{3168E908-FCA1-433E-A931-28E69AF942C2}" presName="txThree" presStyleLbl="node3" presStyleIdx="1" presStyleCnt="5">
        <dgm:presLayoutVars>
          <dgm:chPref val="3"/>
        </dgm:presLayoutVars>
      </dgm:prSet>
      <dgm:spPr/>
      <dgm:t>
        <a:bodyPr/>
        <a:lstStyle/>
        <a:p>
          <a:endParaRPr lang="en-US"/>
        </a:p>
      </dgm:t>
    </dgm:pt>
    <dgm:pt modelId="{6E2166B5-35FA-43FA-854C-F5C2413BA9A6}" type="pres">
      <dgm:prSet presAssocID="{3168E908-FCA1-433E-A931-28E69AF942C2}" presName="horzThree" presStyleCnt="0"/>
      <dgm:spPr/>
    </dgm:pt>
    <dgm:pt modelId="{2699CF77-479D-4912-AD2E-FCD0A007BF92}" type="pres">
      <dgm:prSet presAssocID="{BC181A63-F1E3-4139-B9D5-274988179225}" presName="sibSpaceTwo" presStyleCnt="0"/>
      <dgm:spPr/>
    </dgm:pt>
    <dgm:pt modelId="{ABE8AC9A-1054-4D66-B9AE-ACB24696AC65}" type="pres">
      <dgm:prSet presAssocID="{EB23A457-7D68-4D64-A21F-422211472771}" presName="vertTwo" presStyleCnt="0"/>
      <dgm:spPr/>
    </dgm:pt>
    <dgm:pt modelId="{878A515D-1512-444F-A7FA-34FC60C36FA8}" type="pres">
      <dgm:prSet presAssocID="{EB23A457-7D68-4D64-A21F-422211472771}" presName="txTwo" presStyleLbl="node2" presStyleIdx="2" presStyleCnt="5">
        <dgm:presLayoutVars>
          <dgm:chPref val="3"/>
        </dgm:presLayoutVars>
      </dgm:prSet>
      <dgm:spPr/>
      <dgm:t>
        <a:bodyPr/>
        <a:lstStyle/>
        <a:p>
          <a:endParaRPr lang="en-US"/>
        </a:p>
      </dgm:t>
    </dgm:pt>
    <dgm:pt modelId="{6F3DB34F-9949-4BD5-A439-63A7998D2F93}" type="pres">
      <dgm:prSet presAssocID="{EB23A457-7D68-4D64-A21F-422211472771}" presName="parTransTwo" presStyleCnt="0"/>
      <dgm:spPr/>
    </dgm:pt>
    <dgm:pt modelId="{2785A5CF-9FA7-433B-8CAA-9EA3E79A3327}" type="pres">
      <dgm:prSet presAssocID="{EB23A457-7D68-4D64-A21F-422211472771}" presName="horzTwo" presStyleCnt="0"/>
      <dgm:spPr/>
    </dgm:pt>
    <dgm:pt modelId="{5D9022D5-D93F-4F9F-95AB-268A5BAF2F47}" type="pres">
      <dgm:prSet presAssocID="{8D3382A2-FF4B-4CF7-A59F-28B0077CAD19}" presName="vertThree" presStyleCnt="0"/>
      <dgm:spPr/>
    </dgm:pt>
    <dgm:pt modelId="{F870FF9B-5BF6-4B2D-BE59-0D8C212A1C7E}" type="pres">
      <dgm:prSet presAssocID="{8D3382A2-FF4B-4CF7-A59F-28B0077CAD19}" presName="txThree" presStyleLbl="node3" presStyleIdx="2" presStyleCnt="5">
        <dgm:presLayoutVars>
          <dgm:chPref val="3"/>
        </dgm:presLayoutVars>
      </dgm:prSet>
      <dgm:spPr/>
      <dgm:t>
        <a:bodyPr/>
        <a:lstStyle/>
        <a:p>
          <a:endParaRPr lang="en-US"/>
        </a:p>
      </dgm:t>
    </dgm:pt>
    <dgm:pt modelId="{27CE6A57-9596-4F99-AE80-EB9C7B257A03}" type="pres">
      <dgm:prSet presAssocID="{8D3382A2-FF4B-4CF7-A59F-28B0077CAD19}" presName="horzThree" presStyleCnt="0"/>
      <dgm:spPr/>
    </dgm:pt>
    <dgm:pt modelId="{850612DC-7053-4CF8-9CA3-283B8B62EE5C}" type="pres">
      <dgm:prSet presAssocID="{BDE30EB2-D717-4E3B-B5A7-1EF60A51C20D}" presName="sibSpaceTwo" presStyleCnt="0"/>
      <dgm:spPr/>
    </dgm:pt>
    <dgm:pt modelId="{A00886AB-DF49-4FE3-A27B-3381A0EB69B6}" type="pres">
      <dgm:prSet presAssocID="{7EB3C50F-F4F6-46F1-AB61-90FD07AF7C4D}" presName="vertTwo" presStyleCnt="0"/>
      <dgm:spPr/>
    </dgm:pt>
    <dgm:pt modelId="{94E63741-BD45-4B88-809D-8F5B4179DD1F}" type="pres">
      <dgm:prSet presAssocID="{7EB3C50F-F4F6-46F1-AB61-90FD07AF7C4D}" presName="txTwo" presStyleLbl="node2" presStyleIdx="3" presStyleCnt="5">
        <dgm:presLayoutVars>
          <dgm:chPref val="3"/>
        </dgm:presLayoutVars>
      </dgm:prSet>
      <dgm:spPr/>
      <dgm:t>
        <a:bodyPr/>
        <a:lstStyle/>
        <a:p>
          <a:endParaRPr lang="en-US"/>
        </a:p>
      </dgm:t>
    </dgm:pt>
    <dgm:pt modelId="{E6F725EE-0837-4F14-A1BA-3FADF42093BD}" type="pres">
      <dgm:prSet presAssocID="{7EB3C50F-F4F6-46F1-AB61-90FD07AF7C4D}" presName="parTransTwo" presStyleCnt="0"/>
      <dgm:spPr/>
    </dgm:pt>
    <dgm:pt modelId="{68FCE95B-E103-4FCE-8107-A32ED1D54069}" type="pres">
      <dgm:prSet presAssocID="{7EB3C50F-F4F6-46F1-AB61-90FD07AF7C4D}" presName="horzTwo" presStyleCnt="0"/>
      <dgm:spPr/>
    </dgm:pt>
    <dgm:pt modelId="{BF6515AC-507A-44DC-9C38-A6B2AFF1AB46}" type="pres">
      <dgm:prSet presAssocID="{92D33A5B-23B9-4379-B9E5-0155D6F7BA43}" presName="vertThree" presStyleCnt="0"/>
      <dgm:spPr/>
    </dgm:pt>
    <dgm:pt modelId="{FEDD4E93-4C67-49B7-A272-D1DC5422E48A}" type="pres">
      <dgm:prSet presAssocID="{92D33A5B-23B9-4379-B9E5-0155D6F7BA43}" presName="txThree" presStyleLbl="node3" presStyleIdx="3" presStyleCnt="5">
        <dgm:presLayoutVars>
          <dgm:chPref val="3"/>
        </dgm:presLayoutVars>
      </dgm:prSet>
      <dgm:spPr/>
      <dgm:t>
        <a:bodyPr/>
        <a:lstStyle/>
        <a:p>
          <a:endParaRPr lang="en-US"/>
        </a:p>
      </dgm:t>
    </dgm:pt>
    <dgm:pt modelId="{E3D0FB40-7490-4229-9AA6-B06D44AB563F}" type="pres">
      <dgm:prSet presAssocID="{92D33A5B-23B9-4379-B9E5-0155D6F7BA43}" presName="horzThree" presStyleCnt="0"/>
      <dgm:spPr/>
    </dgm:pt>
    <dgm:pt modelId="{8AFDF18B-4B08-4BD6-AE15-12060B75F706}" type="pres">
      <dgm:prSet presAssocID="{3EC47D71-93A5-472B-A300-7FC436F8B55E}" presName="sibSpaceTwo" presStyleCnt="0"/>
      <dgm:spPr/>
    </dgm:pt>
    <dgm:pt modelId="{B13C8C13-3727-4F84-82B4-32659C924A51}" type="pres">
      <dgm:prSet presAssocID="{D52204D9-9924-44A2-8B94-6EC1B855E3C1}" presName="vertTwo" presStyleCnt="0"/>
      <dgm:spPr/>
    </dgm:pt>
    <dgm:pt modelId="{5644428E-FF12-45E7-ADC5-A0396EC05123}" type="pres">
      <dgm:prSet presAssocID="{D52204D9-9924-44A2-8B94-6EC1B855E3C1}" presName="txTwo" presStyleLbl="node2" presStyleIdx="4" presStyleCnt="5">
        <dgm:presLayoutVars>
          <dgm:chPref val="3"/>
        </dgm:presLayoutVars>
      </dgm:prSet>
      <dgm:spPr/>
      <dgm:t>
        <a:bodyPr/>
        <a:lstStyle/>
        <a:p>
          <a:endParaRPr lang="en-US"/>
        </a:p>
      </dgm:t>
    </dgm:pt>
    <dgm:pt modelId="{E11E13B5-7DC8-4C82-A3FF-70F69123A62F}" type="pres">
      <dgm:prSet presAssocID="{D52204D9-9924-44A2-8B94-6EC1B855E3C1}" presName="parTransTwo" presStyleCnt="0"/>
      <dgm:spPr/>
    </dgm:pt>
    <dgm:pt modelId="{C1D662A2-991E-473E-817F-D496D0035B7A}" type="pres">
      <dgm:prSet presAssocID="{D52204D9-9924-44A2-8B94-6EC1B855E3C1}" presName="horzTwo" presStyleCnt="0"/>
      <dgm:spPr/>
    </dgm:pt>
    <dgm:pt modelId="{CBA1C5AB-6589-4E7F-B77F-7B0FE159B062}" type="pres">
      <dgm:prSet presAssocID="{7F488030-E1B3-4B1D-8D58-D4F77D53D866}" presName="vertThree" presStyleCnt="0"/>
      <dgm:spPr/>
    </dgm:pt>
    <dgm:pt modelId="{8A33327E-6466-4F64-BDEF-FD756B4C5AD5}" type="pres">
      <dgm:prSet presAssocID="{7F488030-E1B3-4B1D-8D58-D4F77D53D866}" presName="txThree" presStyleLbl="node3" presStyleIdx="4" presStyleCnt="5">
        <dgm:presLayoutVars>
          <dgm:chPref val="3"/>
        </dgm:presLayoutVars>
      </dgm:prSet>
      <dgm:spPr/>
      <dgm:t>
        <a:bodyPr/>
        <a:lstStyle/>
        <a:p>
          <a:endParaRPr lang="en-US"/>
        </a:p>
      </dgm:t>
    </dgm:pt>
    <dgm:pt modelId="{23E0D370-B516-4F6B-A019-29301853A1FB}" type="pres">
      <dgm:prSet presAssocID="{7F488030-E1B3-4B1D-8D58-D4F77D53D866}" presName="horzThree" presStyleCnt="0"/>
      <dgm:spPr/>
    </dgm:pt>
  </dgm:ptLst>
  <dgm:cxnLst>
    <dgm:cxn modelId="{1BBB75A8-DA6D-482A-B0BE-7B50339506D6}" type="presOf" srcId="{B99933FD-0929-4D0E-BFDC-80ED2084DD55}" destId="{33F189D3-EF13-4D42-87E5-CC59EE1119A2}" srcOrd="0" destOrd="0" presId="urn:microsoft.com/office/officeart/2005/8/layout/hierarchy4"/>
    <dgm:cxn modelId="{6558158C-B96C-4ED9-93CE-2331FB4FDBB3}" type="presOf" srcId="{7F488030-E1B3-4B1D-8D58-D4F77D53D866}" destId="{8A33327E-6466-4F64-BDEF-FD756B4C5AD5}" srcOrd="0" destOrd="0" presId="urn:microsoft.com/office/officeart/2005/8/layout/hierarchy4"/>
    <dgm:cxn modelId="{22D820BA-72F8-40E2-A3CD-499CB7B3DF21}" srcId="{DDE2D83A-6795-4623-B9EE-CCF0DBD689F3}" destId="{EB23A457-7D68-4D64-A21F-422211472771}" srcOrd="2" destOrd="0" parTransId="{458AF9AE-2CDC-43B1-8D3C-C28381D8B3C8}" sibTransId="{BDE30EB2-D717-4E3B-B5A7-1EF60A51C20D}"/>
    <dgm:cxn modelId="{69F9652D-4FCA-4AFA-92B9-BCDE7AB484F8}" srcId="{B99933FD-0929-4D0E-BFDC-80ED2084DD55}" destId="{DDE2D83A-6795-4623-B9EE-CCF0DBD689F3}" srcOrd="0" destOrd="0" parTransId="{2D9DF497-88A3-45D5-8C87-71D552019176}" sibTransId="{A458C40F-F249-41B4-92F6-A0DB5F579837}"/>
    <dgm:cxn modelId="{04EA4D9D-DF92-4BFF-9788-B44E2A1D255E}" srcId="{7EB3C50F-F4F6-46F1-AB61-90FD07AF7C4D}" destId="{92D33A5B-23B9-4379-B9E5-0155D6F7BA43}" srcOrd="0" destOrd="0" parTransId="{9D522186-AB5F-4399-A384-6B8B4144046A}" sibTransId="{6402CF1B-4764-4D5A-9CBE-4818A15C9194}"/>
    <dgm:cxn modelId="{8D78B916-3B68-4EA6-AD70-CF93C8217EAB}" srcId="{EB23A457-7D68-4D64-A21F-422211472771}" destId="{8D3382A2-FF4B-4CF7-A59F-28B0077CAD19}" srcOrd="0" destOrd="0" parTransId="{45D93F9E-0E9E-4301-AAEB-45FF4BAB38C7}" sibTransId="{39E30FD5-961B-44E9-AC82-F7AB053C8091}"/>
    <dgm:cxn modelId="{F85CE984-DB22-423B-9907-4F56EB1157D1}" srcId="{C1E62FA8-5E61-46D6-A91C-E3962CF80E19}" destId="{3168E908-FCA1-433E-A931-28E69AF942C2}" srcOrd="0" destOrd="0" parTransId="{E0303991-A1D7-4BA8-8839-B21603341EEF}" sibTransId="{CBD39382-113A-462D-93ED-50C9A5519856}"/>
    <dgm:cxn modelId="{EA17C9FF-1BDB-42A4-AF4A-31C4DB683FF1}" srcId="{DDE2D83A-6795-4623-B9EE-CCF0DBD689F3}" destId="{D52204D9-9924-44A2-8B94-6EC1B855E3C1}" srcOrd="4" destOrd="0" parTransId="{79D2EF23-3E2F-4CB7-B4BF-20B81A0EA96F}" sibTransId="{FD61F43A-9D91-4862-88C1-B6ECA36D5C04}"/>
    <dgm:cxn modelId="{AC0547DB-DEC6-466A-AB6B-805835CB44C7}" type="presOf" srcId="{EB23A457-7D68-4D64-A21F-422211472771}" destId="{878A515D-1512-444F-A7FA-34FC60C36FA8}" srcOrd="0" destOrd="0" presId="urn:microsoft.com/office/officeart/2005/8/layout/hierarchy4"/>
    <dgm:cxn modelId="{23B4B51C-3B15-4432-B0BF-3B709B4D6597}" srcId="{DDE2D83A-6795-4623-B9EE-CCF0DBD689F3}" destId="{97B83735-A004-4D10-8732-D25BB08D5A2E}" srcOrd="0" destOrd="0" parTransId="{D3B8C6BD-9D83-452A-86F7-F794C16B8DFD}" sibTransId="{C356BF95-64B7-4113-87D5-8437BF2F58CA}"/>
    <dgm:cxn modelId="{343AA589-5288-40DC-B489-C32CF180743D}" type="presOf" srcId="{92D33A5B-23B9-4379-B9E5-0155D6F7BA43}" destId="{FEDD4E93-4C67-49B7-A272-D1DC5422E48A}" srcOrd="0" destOrd="0" presId="urn:microsoft.com/office/officeart/2005/8/layout/hierarchy4"/>
    <dgm:cxn modelId="{3EBF65AA-AB04-4C98-9157-FAF9762FB1A9}" type="presOf" srcId="{54D69371-AC49-4313-A55C-CEAB4F893D26}" destId="{D6798BC0-9008-4277-ABFA-BD9449543A30}" srcOrd="0" destOrd="0" presId="urn:microsoft.com/office/officeart/2005/8/layout/hierarchy4"/>
    <dgm:cxn modelId="{A000E896-86C8-4D26-B394-C61490275728}" type="presOf" srcId="{7EB3C50F-F4F6-46F1-AB61-90FD07AF7C4D}" destId="{94E63741-BD45-4B88-809D-8F5B4179DD1F}" srcOrd="0" destOrd="0" presId="urn:microsoft.com/office/officeart/2005/8/layout/hierarchy4"/>
    <dgm:cxn modelId="{C4FEABB9-5411-4059-AA7C-DCC6A94375AB}" srcId="{D52204D9-9924-44A2-8B94-6EC1B855E3C1}" destId="{7F488030-E1B3-4B1D-8D58-D4F77D53D866}" srcOrd="0" destOrd="0" parTransId="{B62E768A-3E0E-4769-BDC9-FC143D107243}" sibTransId="{8E52C6D3-C3B2-4DAB-9AD6-1D75287576B6}"/>
    <dgm:cxn modelId="{ED999AB1-8036-4DA2-9655-7A4D8F79AD08}" type="presOf" srcId="{3168E908-FCA1-433E-A931-28E69AF942C2}" destId="{32CC9FD2-B0A3-4689-82AB-0D14F1860BD1}" srcOrd="0" destOrd="0" presId="urn:microsoft.com/office/officeart/2005/8/layout/hierarchy4"/>
    <dgm:cxn modelId="{285C584D-66A1-4897-86DA-B8B295B67F02}" type="presOf" srcId="{D52204D9-9924-44A2-8B94-6EC1B855E3C1}" destId="{5644428E-FF12-45E7-ADC5-A0396EC05123}" srcOrd="0" destOrd="0" presId="urn:microsoft.com/office/officeart/2005/8/layout/hierarchy4"/>
    <dgm:cxn modelId="{682970CF-C2E7-444B-A8AB-76F27C836625}" srcId="{DDE2D83A-6795-4623-B9EE-CCF0DBD689F3}" destId="{7EB3C50F-F4F6-46F1-AB61-90FD07AF7C4D}" srcOrd="3" destOrd="0" parTransId="{C177E5E6-2014-4B58-9878-4E46846DA030}" sibTransId="{3EC47D71-93A5-472B-A300-7FC436F8B55E}"/>
    <dgm:cxn modelId="{7156FFB1-7E8A-4743-936A-6A7463C6796E}" srcId="{97B83735-A004-4D10-8732-D25BB08D5A2E}" destId="{54D69371-AC49-4313-A55C-CEAB4F893D26}" srcOrd="0" destOrd="0" parTransId="{C487CA44-E8A3-4DC2-885D-ACB0ADEE4579}" sibTransId="{7EA4868C-8DCF-4D80-A76B-53DB16C372D1}"/>
    <dgm:cxn modelId="{0AF59D54-3AFF-4847-9846-817B4517580C}" type="presOf" srcId="{97B83735-A004-4D10-8732-D25BB08D5A2E}" destId="{4D794211-3637-4670-9DC2-F5BC91D4AA29}" srcOrd="0" destOrd="0" presId="urn:microsoft.com/office/officeart/2005/8/layout/hierarchy4"/>
    <dgm:cxn modelId="{C974F475-8D9C-46EE-A529-25882717DD71}" type="presOf" srcId="{C1E62FA8-5E61-46D6-A91C-E3962CF80E19}" destId="{44FDE82B-95A5-4472-BB02-2A78C19119A4}" srcOrd="0" destOrd="0" presId="urn:microsoft.com/office/officeart/2005/8/layout/hierarchy4"/>
    <dgm:cxn modelId="{DA510469-A38C-4635-95C4-8AC713FC66A1}" type="presOf" srcId="{DDE2D83A-6795-4623-B9EE-CCF0DBD689F3}" destId="{CCB0C28B-37E9-4F0F-BD63-28CA957AC735}" srcOrd="0" destOrd="0" presId="urn:microsoft.com/office/officeart/2005/8/layout/hierarchy4"/>
    <dgm:cxn modelId="{86ABD7C8-08C1-4E03-A0E4-5B54D7E244BB}" srcId="{DDE2D83A-6795-4623-B9EE-CCF0DBD689F3}" destId="{C1E62FA8-5E61-46D6-A91C-E3962CF80E19}" srcOrd="1" destOrd="0" parTransId="{30443086-2354-4C17-B69C-5A4E0D13E197}" sibTransId="{BC181A63-F1E3-4139-B9D5-274988179225}"/>
    <dgm:cxn modelId="{B7C9301E-8554-41A9-B823-15DAE4D195CE}" type="presOf" srcId="{8D3382A2-FF4B-4CF7-A59F-28B0077CAD19}" destId="{F870FF9B-5BF6-4B2D-BE59-0D8C212A1C7E}" srcOrd="0" destOrd="0" presId="urn:microsoft.com/office/officeart/2005/8/layout/hierarchy4"/>
    <dgm:cxn modelId="{A77F1827-39C7-4C57-96F7-A777AF30C4E0}" type="presParOf" srcId="{33F189D3-EF13-4D42-87E5-CC59EE1119A2}" destId="{16C588F0-D114-4C61-AC07-CCB3C59A31DA}" srcOrd="0" destOrd="0" presId="urn:microsoft.com/office/officeart/2005/8/layout/hierarchy4"/>
    <dgm:cxn modelId="{A1D71534-28F8-4D30-B3D8-7EA45A326805}" type="presParOf" srcId="{16C588F0-D114-4C61-AC07-CCB3C59A31DA}" destId="{CCB0C28B-37E9-4F0F-BD63-28CA957AC735}" srcOrd="0" destOrd="0" presId="urn:microsoft.com/office/officeart/2005/8/layout/hierarchy4"/>
    <dgm:cxn modelId="{AD32F551-C803-4EA2-BEEE-28DF7BE67E34}" type="presParOf" srcId="{16C588F0-D114-4C61-AC07-CCB3C59A31DA}" destId="{C6E7855F-DB2A-48F8-8A82-C5FF8F1FB84A}" srcOrd="1" destOrd="0" presId="urn:microsoft.com/office/officeart/2005/8/layout/hierarchy4"/>
    <dgm:cxn modelId="{D71E0F29-9B76-4EE9-9F46-C104A29F49EA}" type="presParOf" srcId="{16C588F0-D114-4C61-AC07-CCB3C59A31DA}" destId="{138463A4-DA0B-4565-81F0-BF1AA1C0D39F}" srcOrd="2" destOrd="0" presId="urn:microsoft.com/office/officeart/2005/8/layout/hierarchy4"/>
    <dgm:cxn modelId="{D65FC97A-83B1-463A-825A-87FA26A63074}" type="presParOf" srcId="{138463A4-DA0B-4565-81F0-BF1AA1C0D39F}" destId="{B3378935-F764-4C98-A052-B9AFD4F3A9D3}" srcOrd="0" destOrd="0" presId="urn:microsoft.com/office/officeart/2005/8/layout/hierarchy4"/>
    <dgm:cxn modelId="{DD769CF9-D920-43D8-A3A0-321C4176BDBB}" type="presParOf" srcId="{B3378935-F764-4C98-A052-B9AFD4F3A9D3}" destId="{4D794211-3637-4670-9DC2-F5BC91D4AA29}" srcOrd="0" destOrd="0" presId="urn:microsoft.com/office/officeart/2005/8/layout/hierarchy4"/>
    <dgm:cxn modelId="{B5949BDC-9B99-4C11-BFE3-9C0A4FF7EB39}" type="presParOf" srcId="{B3378935-F764-4C98-A052-B9AFD4F3A9D3}" destId="{3EC36513-3F42-4AEE-8D43-12D5E399296F}" srcOrd="1" destOrd="0" presId="urn:microsoft.com/office/officeart/2005/8/layout/hierarchy4"/>
    <dgm:cxn modelId="{9E450580-5879-4D6A-996E-047A45687B3F}" type="presParOf" srcId="{B3378935-F764-4C98-A052-B9AFD4F3A9D3}" destId="{A75BF4F4-C0BC-46DE-828D-1256E1C0487B}" srcOrd="2" destOrd="0" presId="urn:microsoft.com/office/officeart/2005/8/layout/hierarchy4"/>
    <dgm:cxn modelId="{190D61FF-FC35-417D-A58B-D8028FEF7689}" type="presParOf" srcId="{A75BF4F4-C0BC-46DE-828D-1256E1C0487B}" destId="{08F7D307-6D27-4DB3-9DF6-B7691FD252DD}" srcOrd="0" destOrd="0" presId="urn:microsoft.com/office/officeart/2005/8/layout/hierarchy4"/>
    <dgm:cxn modelId="{0DD4D7F4-6DF6-4EEB-943F-649722D8944C}" type="presParOf" srcId="{08F7D307-6D27-4DB3-9DF6-B7691FD252DD}" destId="{D6798BC0-9008-4277-ABFA-BD9449543A30}" srcOrd="0" destOrd="0" presId="urn:microsoft.com/office/officeart/2005/8/layout/hierarchy4"/>
    <dgm:cxn modelId="{A188A810-4AAE-4833-B8D5-55CACDCBB210}" type="presParOf" srcId="{08F7D307-6D27-4DB3-9DF6-B7691FD252DD}" destId="{05B7549B-8583-4C75-A3DE-CD5380FCC260}" srcOrd="1" destOrd="0" presId="urn:microsoft.com/office/officeart/2005/8/layout/hierarchy4"/>
    <dgm:cxn modelId="{2E48354E-9FC3-4CE6-90E4-C530F30B6CE9}" type="presParOf" srcId="{138463A4-DA0B-4565-81F0-BF1AA1C0D39F}" destId="{5DAAA9B2-8086-4823-BF1F-1922923DDF2E}" srcOrd="1" destOrd="0" presId="urn:microsoft.com/office/officeart/2005/8/layout/hierarchy4"/>
    <dgm:cxn modelId="{49FCCDCC-700C-43B3-8807-767328293AB3}" type="presParOf" srcId="{138463A4-DA0B-4565-81F0-BF1AA1C0D39F}" destId="{C88EAAC3-C72C-410D-9249-DA26FA276D17}" srcOrd="2" destOrd="0" presId="urn:microsoft.com/office/officeart/2005/8/layout/hierarchy4"/>
    <dgm:cxn modelId="{01F3080A-507D-4AFB-A0AB-60ED91C4972C}" type="presParOf" srcId="{C88EAAC3-C72C-410D-9249-DA26FA276D17}" destId="{44FDE82B-95A5-4472-BB02-2A78C19119A4}" srcOrd="0" destOrd="0" presId="urn:microsoft.com/office/officeart/2005/8/layout/hierarchy4"/>
    <dgm:cxn modelId="{1C35555D-46D6-481B-BDA2-835F7F127973}" type="presParOf" srcId="{C88EAAC3-C72C-410D-9249-DA26FA276D17}" destId="{4C8318CF-EA5C-48F2-A9D7-FFF3E8CA5259}" srcOrd="1" destOrd="0" presId="urn:microsoft.com/office/officeart/2005/8/layout/hierarchy4"/>
    <dgm:cxn modelId="{2EB98A9D-2E2F-4CC1-BA5C-374FC5AB24E1}" type="presParOf" srcId="{C88EAAC3-C72C-410D-9249-DA26FA276D17}" destId="{AC5376B1-23B4-4B2C-B29A-F9B9036EAE26}" srcOrd="2" destOrd="0" presId="urn:microsoft.com/office/officeart/2005/8/layout/hierarchy4"/>
    <dgm:cxn modelId="{FC10C287-1A5A-48C8-BABC-D7077F62E678}" type="presParOf" srcId="{AC5376B1-23B4-4B2C-B29A-F9B9036EAE26}" destId="{F30B59F0-2805-46B1-802D-B2164CA8E65A}" srcOrd="0" destOrd="0" presId="urn:microsoft.com/office/officeart/2005/8/layout/hierarchy4"/>
    <dgm:cxn modelId="{E5BAB92D-8A07-46DD-AA82-A3602FF49E3F}" type="presParOf" srcId="{F30B59F0-2805-46B1-802D-B2164CA8E65A}" destId="{32CC9FD2-B0A3-4689-82AB-0D14F1860BD1}" srcOrd="0" destOrd="0" presId="urn:microsoft.com/office/officeart/2005/8/layout/hierarchy4"/>
    <dgm:cxn modelId="{4183AC47-897B-4BA6-938D-2EF53558A5F9}" type="presParOf" srcId="{F30B59F0-2805-46B1-802D-B2164CA8E65A}" destId="{6E2166B5-35FA-43FA-854C-F5C2413BA9A6}" srcOrd="1" destOrd="0" presId="urn:microsoft.com/office/officeart/2005/8/layout/hierarchy4"/>
    <dgm:cxn modelId="{71ED0049-66EB-436F-B0F7-5FFBD59E64D9}" type="presParOf" srcId="{138463A4-DA0B-4565-81F0-BF1AA1C0D39F}" destId="{2699CF77-479D-4912-AD2E-FCD0A007BF92}" srcOrd="3" destOrd="0" presId="urn:microsoft.com/office/officeart/2005/8/layout/hierarchy4"/>
    <dgm:cxn modelId="{33997AD4-57E5-47C8-B00D-19FE2D3CB707}" type="presParOf" srcId="{138463A4-DA0B-4565-81F0-BF1AA1C0D39F}" destId="{ABE8AC9A-1054-4D66-B9AE-ACB24696AC65}" srcOrd="4" destOrd="0" presId="urn:microsoft.com/office/officeart/2005/8/layout/hierarchy4"/>
    <dgm:cxn modelId="{5F2A81CC-FCCD-40C7-939D-91C2B7672CBF}" type="presParOf" srcId="{ABE8AC9A-1054-4D66-B9AE-ACB24696AC65}" destId="{878A515D-1512-444F-A7FA-34FC60C36FA8}" srcOrd="0" destOrd="0" presId="urn:microsoft.com/office/officeart/2005/8/layout/hierarchy4"/>
    <dgm:cxn modelId="{71D5318D-086A-419C-8BE9-C7FD05FC1FFA}" type="presParOf" srcId="{ABE8AC9A-1054-4D66-B9AE-ACB24696AC65}" destId="{6F3DB34F-9949-4BD5-A439-63A7998D2F93}" srcOrd="1" destOrd="0" presId="urn:microsoft.com/office/officeart/2005/8/layout/hierarchy4"/>
    <dgm:cxn modelId="{14D13FC0-ADAC-4143-907C-8B5D942501F2}" type="presParOf" srcId="{ABE8AC9A-1054-4D66-B9AE-ACB24696AC65}" destId="{2785A5CF-9FA7-433B-8CAA-9EA3E79A3327}" srcOrd="2" destOrd="0" presId="urn:microsoft.com/office/officeart/2005/8/layout/hierarchy4"/>
    <dgm:cxn modelId="{4433593C-F156-476C-8AC7-6E92D4D8CDDE}" type="presParOf" srcId="{2785A5CF-9FA7-433B-8CAA-9EA3E79A3327}" destId="{5D9022D5-D93F-4F9F-95AB-268A5BAF2F47}" srcOrd="0" destOrd="0" presId="urn:microsoft.com/office/officeart/2005/8/layout/hierarchy4"/>
    <dgm:cxn modelId="{2C7D301C-72E1-4D05-8631-62B1EF67EF6D}" type="presParOf" srcId="{5D9022D5-D93F-4F9F-95AB-268A5BAF2F47}" destId="{F870FF9B-5BF6-4B2D-BE59-0D8C212A1C7E}" srcOrd="0" destOrd="0" presId="urn:microsoft.com/office/officeart/2005/8/layout/hierarchy4"/>
    <dgm:cxn modelId="{6B951722-82D7-40D1-912E-454A0FD0CA54}" type="presParOf" srcId="{5D9022D5-D93F-4F9F-95AB-268A5BAF2F47}" destId="{27CE6A57-9596-4F99-AE80-EB9C7B257A03}" srcOrd="1" destOrd="0" presId="urn:microsoft.com/office/officeart/2005/8/layout/hierarchy4"/>
    <dgm:cxn modelId="{1FB1EEF1-13F4-44FC-A45A-272D1D1BB9A9}" type="presParOf" srcId="{138463A4-DA0B-4565-81F0-BF1AA1C0D39F}" destId="{850612DC-7053-4CF8-9CA3-283B8B62EE5C}" srcOrd="5" destOrd="0" presId="urn:microsoft.com/office/officeart/2005/8/layout/hierarchy4"/>
    <dgm:cxn modelId="{ADED6D32-41CD-4798-8536-71572976C86F}" type="presParOf" srcId="{138463A4-DA0B-4565-81F0-BF1AA1C0D39F}" destId="{A00886AB-DF49-4FE3-A27B-3381A0EB69B6}" srcOrd="6" destOrd="0" presId="urn:microsoft.com/office/officeart/2005/8/layout/hierarchy4"/>
    <dgm:cxn modelId="{B961B35D-800E-4143-AFC8-AEEC2C77DD3F}" type="presParOf" srcId="{A00886AB-DF49-4FE3-A27B-3381A0EB69B6}" destId="{94E63741-BD45-4B88-809D-8F5B4179DD1F}" srcOrd="0" destOrd="0" presId="urn:microsoft.com/office/officeart/2005/8/layout/hierarchy4"/>
    <dgm:cxn modelId="{04026E03-F858-4D74-83CE-ACCC262DA844}" type="presParOf" srcId="{A00886AB-DF49-4FE3-A27B-3381A0EB69B6}" destId="{E6F725EE-0837-4F14-A1BA-3FADF42093BD}" srcOrd="1" destOrd="0" presId="urn:microsoft.com/office/officeart/2005/8/layout/hierarchy4"/>
    <dgm:cxn modelId="{830DFEFF-5DCF-4D11-9CDB-42304556C06A}" type="presParOf" srcId="{A00886AB-DF49-4FE3-A27B-3381A0EB69B6}" destId="{68FCE95B-E103-4FCE-8107-A32ED1D54069}" srcOrd="2" destOrd="0" presId="urn:microsoft.com/office/officeart/2005/8/layout/hierarchy4"/>
    <dgm:cxn modelId="{B71DFF0D-5451-4434-BB18-BBB01ED18189}" type="presParOf" srcId="{68FCE95B-E103-4FCE-8107-A32ED1D54069}" destId="{BF6515AC-507A-44DC-9C38-A6B2AFF1AB46}" srcOrd="0" destOrd="0" presId="urn:microsoft.com/office/officeart/2005/8/layout/hierarchy4"/>
    <dgm:cxn modelId="{CCE07E60-8578-485E-9153-575B0A698382}" type="presParOf" srcId="{BF6515AC-507A-44DC-9C38-A6B2AFF1AB46}" destId="{FEDD4E93-4C67-49B7-A272-D1DC5422E48A}" srcOrd="0" destOrd="0" presId="urn:microsoft.com/office/officeart/2005/8/layout/hierarchy4"/>
    <dgm:cxn modelId="{CAC626ED-F9B9-4652-876F-2551025E33F2}" type="presParOf" srcId="{BF6515AC-507A-44DC-9C38-A6B2AFF1AB46}" destId="{E3D0FB40-7490-4229-9AA6-B06D44AB563F}" srcOrd="1" destOrd="0" presId="urn:microsoft.com/office/officeart/2005/8/layout/hierarchy4"/>
    <dgm:cxn modelId="{5725CE7C-41A1-4C53-A096-253B95B1B268}" type="presParOf" srcId="{138463A4-DA0B-4565-81F0-BF1AA1C0D39F}" destId="{8AFDF18B-4B08-4BD6-AE15-12060B75F706}" srcOrd="7" destOrd="0" presId="urn:microsoft.com/office/officeart/2005/8/layout/hierarchy4"/>
    <dgm:cxn modelId="{23411DD5-F60E-452F-8319-C3376952CFC9}" type="presParOf" srcId="{138463A4-DA0B-4565-81F0-BF1AA1C0D39F}" destId="{B13C8C13-3727-4F84-82B4-32659C924A51}" srcOrd="8" destOrd="0" presId="urn:microsoft.com/office/officeart/2005/8/layout/hierarchy4"/>
    <dgm:cxn modelId="{79D071B5-6403-4EA8-AAB9-903ED04207F1}" type="presParOf" srcId="{B13C8C13-3727-4F84-82B4-32659C924A51}" destId="{5644428E-FF12-45E7-ADC5-A0396EC05123}" srcOrd="0" destOrd="0" presId="urn:microsoft.com/office/officeart/2005/8/layout/hierarchy4"/>
    <dgm:cxn modelId="{7CEA14C7-3939-4B0D-BF92-6663DD488197}" type="presParOf" srcId="{B13C8C13-3727-4F84-82B4-32659C924A51}" destId="{E11E13B5-7DC8-4C82-A3FF-70F69123A62F}" srcOrd="1" destOrd="0" presId="urn:microsoft.com/office/officeart/2005/8/layout/hierarchy4"/>
    <dgm:cxn modelId="{F41F57E9-BA33-4828-927C-7F0AABDDAC44}" type="presParOf" srcId="{B13C8C13-3727-4F84-82B4-32659C924A51}" destId="{C1D662A2-991E-473E-817F-D496D0035B7A}" srcOrd="2" destOrd="0" presId="urn:microsoft.com/office/officeart/2005/8/layout/hierarchy4"/>
    <dgm:cxn modelId="{0321B178-7FEA-48FA-9504-94254DC21FEF}" type="presParOf" srcId="{C1D662A2-991E-473E-817F-D496D0035B7A}" destId="{CBA1C5AB-6589-4E7F-B77F-7B0FE159B062}" srcOrd="0" destOrd="0" presId="urn:microsoft.com/office/officeart/2005/8/layout/hierarchy4"/>
    <dgm:cxn modelId="{93DB7BD9-6F80-4D9F-A388-BD86A8FA8E86}" type="presParOf" srcId="{CBA1C5AB-6589-4E7F-B77F-7B0FE159B062}" destId="{8A33327E-6466-4F64-BDEF-FD756B4C5AD5}" srcOrd="0" destOrd="0" presId="urn:microsoft.com/office/officeart/2005/8/layout/hierarchy4"/>
    <dgm:cxn modelId="{FE62FF83-6868-4132-83EF-D0E5B5241687}" type="presParOf" srcId="{CBA1C5AB-6589-4E7F-B77F-7B0FE159B062}" destId="{23E0D370-B516-4F6B-A019-29301853A1FB}"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63F478-B8E4-40DF-A331-AA0813BA206C}"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n-US"/>
        </a:p>
      </dgm:t>
    </dgm:pt>
    <dgm:pt modelId="{6725BF25-0B56-4A04-AB11-D434EC4BB5E9}">
      <dgm:prSet phldrT="[Text]"/>
      <dgm:spPr/>
      <dgm:t>
        <a:bodyPr/>
        <a:lstStyle/>
        <a:p>
          <a:r>
            <a:rPr lang="en-US" dirty="0" smtClean="0"/>
            <a:t>US Locations</a:t>
          </a:r>
          <a:endParaRPr lang="en-US" dirty="0"/>
        </a:p>
      </dgm:t>
    </dgm:pt>
    <dgm:pt modelId="{E3839304-2108-45AA-AAF7-1C44E9BA6E5D}" type="parTrans" cxnId="{9DA7CED2-C755-40A1-86B3-A1652031DF25}">
      <dgm:prSet/>
      <dgm:spPr/>
      <dgm:t>
        <a:bodyPr/>
        <a:lstStyle/>
        <a:p>
          <a:endParaRPr lang="en-US" dirty="0"/>
        </a:p>
      </dgm:t>
    </dgm:pt>
    <dgm:pt modelId="{C6F82AB8-B6F8-48FC-86DA-A0EF17DCD9EB}" type="sibTrans" cxnId="{9DA7CED2-C755-40A1-86B3-A1652031DF25}">
      <dgm:prSet/>
      <dgm:spPr/>
      <dgm:t>
        <a:bodyPr/>
        <a:lstStyle/>
        <a:p>
          <a:endParaRPr lang="en-US"/>
        </a:p>
      </dgm:t>
    </dgm:pt>
    <dgm:pt modelId="{545D3489-B19E-4610-B590-2DE585A1298C}">
      <dgm:prSet phldrT="[Text]"/>
      <dgm:spPr/>
      <dgm:t>
        <a:bodyPr/>
        <a:lstStyle/>
        <a:p>
          <a:r>
            <a:rPr lang="en-US" b="0" dirty="0" smtClean="0"/>
            <a:t>Chicago, IL</a:t>
          </a:r>
          <a:endParaRPr lang="en-US" b="0" dirty="0"/>
        </a:p>
      </dgm:t>
    </dgm:pt>
    <dgm:pt modelId="{F0991728-82DB-4C5F-B524-D28B8E86D296}" type="parTrans" cxnId="{E923EF62-0489-4A0A-8A1C-9B0BDF3DCE0A}">
      <dgm:prSet/>
      <dgm:spPr/>
      <dgm:t>
        <a:bodyPr/>
        <a:lstStyle/>
        <a:p>
          <a:endParaRPr lang="en-US" dirty="0"/>
        </a:p>
      </dgm:t>
    </dgm:pt>
    <dgm:pt modelId="{FFA73745-27C1-453F-B9F3-04D708E8A930}" type="sibTrans" cxnId="{E923EF62-0489-4A0A-8A1C-9B0BDF3DCE0A}">
      <dgm:prSet/>
      <dgm:spPr/>
      <dgm:t>
        <a:bodyPr/>
        <a:lstStyle/>
        <a:p>
          <a:endParaRPr lang="en-US"/>
        </a:p>
      </dgm:t>
    </dgm:pt>
    <dgm:pt modelId="{52FE6140-E819-4837-BCE5-F3CC98D5B885}">
      <dgm:prSet phldrT="[Text]"/>
      <dgm:spPr/>
      <dgm:t>
        <a:bodyPr/>
        <a:lstStyle/>
        <a:p>
          <a:r>
            <a:rPr lang="en-US" b="0" i="0" dirty="0" smtClean="0"/>
            <a:t>Dallas, TX</a:t>
          </a:r>
          <a:endParaRPr lang="en-US" b="0" i="0" dirty="0"/>
        </a:p>
      </dgm:t>
    </dgm:pt>
    <dgm:pt modelId="{0F95DE6A-8C63-48F7-8485-3765B46F898B}" type="parTrans" cxnId="{4F5E70D7-35A9-481D-BB46-A5F74F1527E6}">
      <dgm:prSet/>
      <dgm:spPr/>
      <dgm:t>
        <a:bodyPr/>
        <a:lstStyle/>
        <a:p>
          <a:endParaRPr lang="en-US" dirty="0"/>
        </a:p>
      </dgm:t>
    </dgm:pt>
    <dgm:pt modelId="{3290135A-370A-4F9A-8651-41764F2FA80F}" type="sibTrans" cxnId="{4F5E70D7-35A9-481D-BB46-A5F74F1527E6}">
      <dgm:prSet/>
      <dgm:spPr/>
      <dgm:t>
        <a:bodyPr/>
        <a:lstStyle/>
        <a:p>
          <a:endParaRPr lang="en-US"/>
        </a:p>
      </dgm:t>
    </dgm:pt>
    <dgm:pt modelId="{11329EFF-812C-45DD-8384-2FE31FEACCBC}">
      <dgm:prSet phldrT="[Text]"/>
      <dgm:spPr/>
      <dgm:t>
        <a:bodyPr/>
        <a:lstStyle/>
        <a:p>
          <a:r>
            <a:rPr lang="en-US" b="0" dirty="0" smtClean="0"/>
            <a:t>Miami, FL</a:t>
          </a:r>
          <a:endParaRPr lang="en-US" b="0" dirty="0"/>
        </a:p>
      </dgm:t>
    </dgm:pt>
    <dgm:pt modelId="{F83AF8FA-1B1E-4AD3-B487-5873EBB6F071}" type="parTrans" cxnId="{FBC5FA5B-2A5E-4D15-8BDA-7FF959E6882D}">
      <dgm:prSet/>
      <dgm:spPr/>
      <dgm:t>
        <a:bodyPr/>
        <a:lstStyle/>
        <a:p>
          <a:endParaRPr lang="en-US" dirty="0"/>
        </a:p>
      </dgm:t>
    </dgm:pt>
    <dgm:pt modelId="{9C8E1A35-BB72-421C-A827-F122028DCC5D}" type="sibTrans" cxnId="{FBC5FA5B-2A5E-4D15-8BDA-7FF959E6882D}">
      <dgm:prSet/>
      <dgm:spPr/>
      <dgm:t>
        <a:bodyPr/>
        <a:lstStyle/>
        <a:p>
          <a:endParaRPr lang="en-US"/>
        </a:p>
      </dgm:t>
    </dgm:pt>
    <dgm:pt modelId="{75777DD0-4B13-4FA8-A542-E47B1AB61B03}">
      <dgm:prSet phldrT="[Text]"/>
      <dgm:spPr/>
      <dgm:t>
        <a:bodyPr/>
        <a:lstStyle/>
        <a:p>
          <a:r>
            <a:rPr lang="en-US" b="0" dirty="0" smtClean="0"/>
            <a:t>Los Angeles, CA</a:t>
          </a:r>
          <a:endParaRPr lang="en-US" b="0" dirty="0"/>
        </a:p>
      </dgm:t>
    </dgm:pt>
    <dgm:pt modelId="{063C353B-A5C0-425B-8C4F-60DFB825C07E}" type="parTrans" cxnId="{AF4341FA-E1B5-4BFE-857C-CB45A3FF2F08}">
      <dgm:prSet/>
      <dgm:spPr/>
      <dgm:t>
        <a:bodyPr/>
        <a:lstStyle/>
        <a:p>
          <a:endParaRPr lang="en-US" dirty="0"/>
        </a:p>
      </dgm:t>
    </dgm:pt>
    <dgm:pt modelId="{A9105899-CF8E-44C9-8D6F-714EA10A82D7}" type="sibTrans" cxnId="{AF4341FA-E1B5-4BFE-857C-CB45A3FF2F08}">
      <dgm:prSet/>
      <dgm:spPr/>
      <dgm:t>
        <a:bodyPr/>
        <a:lstStyle/>
        <a:p>
          <a:endParaRPr lang="en-US"/>
        </a:p>
      </dgm:t>
    </dgm:pt>
    <dgm:pt modelId="{DCC39BFA-D545-466E-9974-9ABFFC52C4DE}">
      <dgm:prSet phldrT="[Text]"/>
      <dgm:spPr/>
      <dgm:t>
        <a:bodyPr/>
        <a:lstStyle/>
        <a:p>
          <a:r>
            <a:rPr lang="en-US" b="0" dirty="0" smtClean="0"/>
            <a:t>New York, NY</a:t>
          </a:r>
          <a:endParaRPr lang="en-US" b="0" dirty="0"/>
        </a:p>
      </dgm:t>
    </dgm:pt>
    <dgm:pt modelId="{612320A6-C61E-4C5F-BE9B-7C7F6C70CC7A}" type="parTrans" cxnId="{009DA7F9-233E-4995-8843-C9B37DABAEB7}">
      <dgm:prSet/>
      <dgm:spPr/>
      <dgm:t>
        <a:bodyPr/>
        <a:lstStyle/>
        <a:p>
          <a:endParaRPr lang="en-US" dirty="0"/>
        </a:p>
      </dgm:t>
    </dgm:pt>
    <dgm:pt modelId="{E5B2CED4-1703-4CB4-9FF5-57E45458C6FC}" type="sibTrans" cxnId="{009DA7F9-233E-4995-8843-C9B37DABAEB7}">
      <dgm:prSet/>
      <dgm:spPr/>
      <dgm:t>
        <a:bodyPr/>
        <a:lstStyle/>
        <a:p>
          <a:endParaRPr lang="en-US"/>
        </a:p>
      </dgm:t>
    </dgm:pt>
    <dgm:pt modelId="{9563EB70-6218-400C-B19B-DF8605A78DD1}">
      <dgm:prSet phldrT="[Text]"/>
      <dgm:spPr/>
      <dgm:t>
        <a:bodyPr/>
        <a:lstStyle/>
        <a:p>
          <a:r>
            <a:rPr lang="en-US" b="0" dirty="0" smtClean="0"/>
            <a:t>Canada</a:t>
          </a:r>
          <a:endParaRPr lang="en-US" b="0" dirty="0"/>
        </a:p>
      </dgm:t>
    </dgm:pt>
    <dgm:pt modelId="{C000DD64-DEB1-4704-8A87-75BBABE76463}" type="parTrans" cxnId="{4F1097C1-76FD-4375-9477-92E34F314321}">
      <dgm:prSet/>
      <dgm:spPr/>
      <dgm:t>
        <a:bodyPr/>
        <a:lstStyle/>
        <a:p>
          <a:endParaRPr lang="en-US" dirty="0"/>
        </a:p>
      </dgm:t>
    </dgm:pt>
    <dgm:pt modelId="{1100C8BD-A2D9-439D-ADBE-A2C518D04FD3}" type="sibTrans" cxnId="{4F1097C1-76FD-4375-9477-92E34F314321}">
      <dgm:prSet/>
      <dgm:spPr/>
      <dgm:t>
        <a:bodyPr/>
        <a:lstStyle/>
        <a:p>
          <a:endParaRPr lang="en-US"/>
        </a:p>
      </dgm:t>
    </dgm:pt>
    <dgm:pt modelId="{356D3FF2-7270-4B1E-8C10-670923F1E2CB}">
      <dgm:prSet phldrT="[Text]"/>
      <dgm:spPr/>
      <dgm:t>
        <a:bodyPr/>
        <a:lstStyle/>
        <a:p>
          <a:r>
            <a:rPr lang="en-US" b="0" dirty="0" smtClean="0"/>
            <a:t>Germany</a:t>
          </a:r>
          <a:endParaRPr lang="en-US" b="0" dirty="0"/>
        </a:p>
      </dgm:t>
    </dgm:pt>
    <dgm:pt modelId="{AB4E84A3-14EA-4760-8A58-2133E14170B5}" type="parTrans" cxnId="{A434E441-E359-4195-9906-2B012AB855B6}">
      <dgm:prSet/>
      <dgm:spPr/>
      <dgm:t>
        <a:bodyPr/>
        <a:lstStyle/>
        <a:p>
          <a:endParaRPr lang="en-US" dirty="0"/>
        </a:p>
      </dgm:t>
    </dgm:pt>
    <dgm:pt modelId="{1E44776A-61B2-4FE4-8320-A16E8A21D4D3}" type="sibTrans" cxnId="{A434E441-E359-4195-9906-2B012AB855B6}">
      <dgm:prSet/>
      <dgm:spPr/>
      <dgm:t>
        <a:bodyPr/>
        <a:lstStyle/>
        <a:p>
          <a:endParaRPr lang="en-US"/>
        </a:p>
      </dgm:t>
    </dgm:pt>
    <dgm:pt modelId="{2516821C-33C9-4E38-872A-74935F840BAB}">
      <dgm:prSet phldrT="[Text]"/>
      <dgm:spPr/>
      <dgm:t>
        <a:bodyPr/>
        <a:lstStyle/>
        <a:p>
          <a:r>
            <a:rPr lang="en-US" b="0" dirty="0" smtClean="0"/>
            <a:t>China</a:t>
          </a:r>
          <a:endParaRPr lang="en-US" b="0" dirty="0"/>
        </a:p>
      </dgm:t>
    </dgm:pt>
    <dgm:pt modelId="{AA3C670C-2A95-40F2-912E-5740CB69E8A1}" type="parTrans" cxnId="{D0658A52-6B84-47CD-A2B5-AD39D858912C}">
      <dgm:prSet/>
      <dgm:spPr/>
      <dgm:t>
        <a:bodyPr/>
        <a:lstStyle/>
        <a:p>
          <a:endParaRPr lang="en-US" dirty="0"/>
        </a:p>
      </dgm:t>
    </dgm:pt>
    <dgm:pt modelId="{0A6BC707-294C-4FED-B111-7DB09A600F2C}" type="sibTrans" cxnId="{D0658A52-6B84-47CD-A2B5-AD39D858912C}">
      <dgm:prSet/>
      <dgm:spPr/>
      <dgm:t>
        <a:bodyPr/>
        <a:lstStyle/>
        <a:p>
          <a:endParaRPr lang="en-US"/>
        </a:p>
      </dgm:t>
    </dgm:pt>
    <dgm:pt modelId="{907B8771-5C8A-43F8-A3F7-857190E057D1}">
      <dgm:prSet phldrT="[Text]"/>
      <dgm:spPr/>
      <dgm:t>
        <a:bodyPr/>
        <a:lstStyle/>
        <a:p>
          <a:r>
            <a:rPr lang="en-US" b="0" dirty="0" smtClean="0"/>
            <a:t>Mexico</a:t>
          </a:r>
          <a:endParaRPr lang="en-US" b="0" dirty="0"/>
        </a:p>
      </dgm:t>
    </dgm:pt>
    <dgm:pt modelId="{AD9D5CDE-10C2-42C9-AAAA-ADA452FE0E6C}" type="parTrans" cxnId="{30D19D2C-3011-484D-9433-DCA27C477B33}">
      <dgm:prSet/>
      <dgm:spPr/>
      <dgm:t>
        <a:bodyPr/>
        <a:lstStyle/>
        <a:p>
          <a:endParaRPr lang="en-US" dirty="0"/>
        </a:p>
      </dgm:t>
    </dgm:pt>
    <dgm:pt modelId="{6001236F-A76B-4473-90E5-D466C60BE01B}" type="sibTrans" cxnId="{30D19D2C-3011-484D-9433-DCA27C477B33}">
      <dgm:prSet/>
      <dgm:spPr/>
      <dgm:t>
        <a:bodyPr/>
        <a:lstStyle/>
        <a:p>
          <a:endParaRPr lang="en-US"/>
        </a:p>
      </dgm:t>
    </dgm:pt>
    <dgm:pt modelId="{7D25724B-63A0-4998-94D8-E59F59E9B26A}">
      <dgm:prSet phldrT="[Text]"/>
      <dgm:spPr/>
      <dgm:t>
        <a:bodyPr/>
        <a:lstStyle/>
        <a:p>
          <a:r>
            <a:rPr lang="en-US" dirty="0" smtClean="0"/>
            <a:t>Eliminations Entity</a:t>
          </a:r>
          <a:endParaRPr lang="en-US" dirty="0"/>
        </a:p>
      </dgm:t>
    </dgm:pt>
    <dgm:pt modelId="{7925CA06-A71C-4AB2-9FB6-7C06B56B20C3}" type="parTrans" cxnId="{4D956235-F6D5-4342-B62B-67DAD92BB8D3}">
      <dgm:prSet/>
      <dgm:spPr/>
      <dgm:t>
        <a:bodyPr/>
        <a:lstStyle/>
        <a:p>
          <a:endParaRPr lang="en-US" dirty="0"/>
        </a:p>
      </dgm:t>
    </dgm:pt>
    <dgm:pt modelId="{77C9355E-EA5F-45F3-991D-69E17CDAADBA}" type="sibTrans" cxnId="{4D956235-F6D5-4342-B62B-67DAD92BB8D3}">
      <dgm:prSet/>
      <dgm:spPr/>
      <dgm:t>
        <a:bodyPr/>
        <a:lstStyle/>
        <a:p>
          <a:endParaRPr lang="en-US"/>
        </a:p>
      </dgm:t>
    </dgm:pt>
    <dgm:pt modelId="{17166D49-9098-4D14-B6AA-76192CA03E04}">
      <dgm:prSet phldrT="[Text]"/>
      <dgm:spPr/>
      <dgm:t>
        <a:bodyPr/>
        <a:lstStyle/>
        <a:p>
          <a:r>
            <a:rPr lang="en-US" b="0" dirty="0" smtClean="0"/>
            <a:t>International Sales</a:t>
          </a:r>
          <a:endParaRPr lang="en-US" b="0" dirty="0"/>
        </a:p>
      </dgm:t>
    </dgm:pt>
    <dgm:pt modelId="{1D62959F-DD7E-4A44-AA44-84E4FEAC30F4}" type="parTrans" cxnId="{5754AE81-0F17-49DF-8EB3-8B1456622119}">
      <dgm:prSet/>
      <dgm:spPr/>
      <dgm:t>
        <a:bodyPr/>
        <a:lstStyle/>
        <a:p>
          <a:endParaRPr lang="en-US" dirty="0"/>
        </a:p>
      </dgm:t>
    </dgm:pt>
    <dgm:pt modelId="{CBE0892E-8DB9-4506-BAF3-AD7035E6EF1F}" type="sibTrans" cxnId="{5754AE81-0F17-49DF-8EB3-8B1456622119}">
      <dgm:prSet/>
      <dgm:spPr/>
      <dgm:t>
        <a:bodyPr/>
        <a:lstStyle/>
        <a:p>
          <a:endParaRPr lang="en-US"/>
        </a:p>
      </dgm:t>
    </dgm:pt>
    <dgm:pt modelId="{687912AD-5179-4FA4-9ABD-15F7A9FEE719}">
      <dgm:prSet phldrT="[Text]"/>
      <dgm:spPr/>
      <dgm:t>
        <a:bodyPr/>
        <a:lstStyle/>
        <a:p>
          <a:r>
            <a:rPr lang="en-US" dirty="0" smtClean="0"/>
            <a:t>ABC World Wide</a:t>
          </a:r>
          <a:endParaRPr lang="en-US" dirty="0"/>
        </a:p>
      </dgm:t>
    </dgm:pt>
    <dgm:pt modelId="{111D2F9F-4EC2-4261-ABB5-AAD7D066FC41}" type="parTrans" cxnId="{E72AF3DC-B17C-4847-97BC-583F1EE4C5D2}">
      <dgm:prSet/>
      <dgm:spPr/>
      <dgm:t>
        <a:bodyPr/>
        <a:lstStyle/>
        <a:p>
          <a:endParaRPr lang="en-US"/>
        </a:p>
      </dgm:t>
    </dgm:pt>
    <dgm:pt modelId="{30CD0C2E-ED0C-4F0E-9B78-6C7121DBC514}" type="sibTrans" cxnId="{E72AF3DC-B17C-4847-97BC-583F1EE4C5D2}">
      <dgm:prSet/>
      <dgm:spPr/>
      <dgm:t>
        <a:bodyPr/>
        <a:lstStyle/>
        <a:p>
          <a:endParaRPr lang="en-US"/>
        </a:p>
      </dgm:t>
    </dgm:pt>
    <dgm:pt modelId="{79F4C503-0D26-4F8B-BF6A-B60A7C67B966}" type="pres">
      <dgm:prSet presAssocID="{B463F478-B8E4-40DF-A331-AA0813BA206C}" presName="hierChild1" presStyleCnt="0">
        <dgm:presLayoutVars>
          <dgm:orgChart val="1"/>
          <dgm:chPref val="1"/>
          <dgm:dir/>
          <dgm:animOne val="branch"/>
          <dgm:animLvl val="lvl"/>
          <dgm:resizeHandles/>
        </dgm:presLayoutVars>
      </dgm:prSet>
      <dgm:spPr/>
      <dgm:t>
        <a:bodyPr/>
        <a:lstStyle/>
        <a:p>
          <a:endParaRPr lang="en-US"/>
        </a:p>
      </dgm:t>
    </dgm:pt>
    <dgm:pt modelId="{D5BA8AAA-DC7D-49B2-A325-A02B9DFEF8FD}" type="pres">
      <dgm:prSet presAssocID="{687912AD-5179-4FA4-9ABD-15F7A9FEE719}" presName="hierRoot1" presStyleCnt="0">
        <dgm:presLayoutVars>
          <dgm:hierBranch val="init"/>
        </dgm:presLayoutVars>
      </dgm:prSet>
      <dgm:spPr/>
      <dgm:t>
        <a:bodyPr/>
        <a:lstStyle/>
        <a:p>
          <a:endParaRPr lang="en-US"/>
        </a:p>
      </dgm:t>
    </dgm:pt>
    <dgm:pt modelId="{D0E21863-6B55-4483-A8B7-B26E1923273F}" type="pres">
      <dgm:prSet presAssocID="{687912AD-5179-4FA4-9ABD-15F7A9FEE719}" presName="rootComposite1" presStyleCnt="0"/>
      <dgm:spPr/>
      <dgm:t>
        <a:bodyPr/>
        <a:lstStyle/>
        <a:p>
          <a:endParaRPr lang="en-US"/>
        </a:p>
      </dgm:t>
    </dgm:pt>
    <dgm:pt modelId="{AFA3E1C5-9DC1-4BFC-A4A4-E4D2E0444513}" type="pres">
      <dgm:prSet presAssocID="{687912AD-5179-4FA4-9ABD-15F7A9FEE719}" presName="rootText1" presStyleLbl="node0" presStyleIdx="0" presStyleCnt="1">
        <dgm:presLayoutVars>
          <dgm:chPref val="3"/>
        </dgm:presLayoutVars>
      </dgm:prSet>
      <dgm:spPr/>
      <dgm:t>
        <a:bodyPr/>
        <a:lstStyle/>
        <a:p>
          <a:endParaRPr lang="en-US"/>
        </a:p>
      </dgm:t>
    </dgm:pt>
    <dgm:pt modelId="{BC871D48-E236-4B43-97D7-EEA2B0476808}" type="pres">
      <dgm:prSet presAssocID="{687912AD-5179-4FA4-9ABD-15F7A9FEE719}" presName="rootConnector1" presStyleLbl="node1" presStyleIdx="0" presStyleCnt="0"/>
      <dgm:spPr/>
      <dgm:t>
        <a:bodyPr/>
        <a:lstStyle/>
        <a:p>
          <a:endParaRPr lang="en-US"/>
        </a:p>
      </dgm:t>
    </dgm:pt>
    <dgm:pt modelId="{D45C65E4-07F0-443B-A5A5-ACE40263C2D8}" type="pres">
      <dgm:prSet presAssocID="{687912AD-5179-4FA4-9ABD-15F7A9FEE719}" presName="hierChild2" presStyleCnt="0"/>
      <dgm:spPr/>
      <dgm:t>
        <a:bodyPr/>
        <a:lstStyle/>
        <a:p>
          <a:endParaRPr lang="en-US"/>
        </a:p>
      </dgm:t>
    </dgm:pt>
    <dgm:pt modelId="{5EAF40E6-1375-4EA9-A8FA-B06D7D1DA787}" type="pres">
      <dgm:prSet presAssocID="{E3839304-2108-45AA-AAF7-1C44E9BA6E5D}" presName="Name37" presStyleLbl="parChTrans1D2" presStyleIdx="0" presStyleCnt="3"/>
      <dgm:spPr/>
      <dgm:t>
        <a:bodyPr/>
        <a:lstStyle/>
        <a:p>
          <a:endParaRPr lang="en-US"/>
        </a:p>
      </dgm:t>
    </dgm:pt>
    <dgm:pt modelId="{AC4766D6-AD84-4179-8221-78CC511C3C7D}" type="pres">
      <dgm:prSet presAssocID="{6725BF25-0B56-4A04-AB11-D434EC4BB5E9}" presName="hierRoot2" presStyleCnt="0">
        <dgm:presLayoutVars>
          <dgm:hierBranch val="init"/>
        </dgm:presLayoutVars>
      </dgm:prSet>
      <dgm:spPr/>
      <dgm:t>
        <a:bodyPr/>
        <a:lstStyle/>
        <a:p>
          <a:endParaRPr lang="en-US"/>
        </a:p>
      </dgm:t>
    </dgm:pt>
    <dgm:pt modelId="{D79A1CF1-97A7-4C7A-A07A-2C9B08A9EEE7}" type="pres">
      <dgm:prSet presAssocID="{6725BF25-0B56-4A04-AB11-D434EC4BB5E9}" presName="rootComposite" presStyleCnt="0"/>
      <dgm:spPr/>
      <dgm:t>
        <a:bodyPr/>
        <a:lstStyle/>
        <a:p>
          <a:endParaRPr lang="en-US"/>
        </a:p>
      </dgm:t>
    </dgm:pt>
    <dgm:pt modelId="{94563F04-648C-43DC-A6A2-85EB1A8A9C8D}" type="pres">
      <dgm:prSet presAssocID="{6725BF25-0B56-4A04-AB11-D434EC4BB5E9}" presName="rootText" presStyleLbl="node2" presStyleIdx="0" presStyleCnt="3">
        <dgm:presLayoutVars>
          <dgm:chPref val="3"/>
        </dgm:presLayoutVars>
      </dgm:prSet>
      <dgm:spPr/>
      <dgm:t>
        <a:bodyPr/>
        <a:lstStyle/>
        <a:p>
          <a:endParaRPr lang="en-US"/>
        </a:p>
      </dgm:t>
    </dgm:pt>
    <dgm:pt modelId="{0F607D68-152C-412F-A2E7-356FEB3DB568}" type="pres">
      <dgm:prSet presAssocID="{6725BF25-0B56-4A04-AB11-D434EC4BB5E9}" presName="rootConnector" presStyleLbl="node2" presStyleIdx="0" presStyleCnt="3"/>
      <dgm:spPr/>
      <dgm:t>
        <a:bodyPr/>
        <a:lstStyle/>
        <a:p>
          <a:endParaRPr lang="en-US"/>
        </a:p>
      </dgm:t>
    </dgm:pt>
    <dgm:pt modelId="{DA2CF853-A10E-4EF1-8FF5-FAB777CF9A8D}" type="pres">
      <dgm:prSet presAssocID="{6725BF25-0B56-4A04-AB11-D434EC4BB5E9}" presName="hierChild4" presStyleCnt="0"/>
      <dgm:spPr/>
      <dgm:t>
        <a:bodyPr/>
        <a:lstStyle/>
        <a:p>
          <a:endParaRPr lang="en-US"/>
        </a:p>
      </dgm:t>
    </dgm:pt>
    <dgm:pt modelId="{93C2C36E-3003-4D95-8071-53ACEC7DD1E1}" type="pres">
      <dgm:prSet presAssocID="{F0991728-82DB-4C5F-B524-D28B8E86D296}" presName="Name37" presStyleLbl="parChTrans1D3" presStyleIdx="0" presStyleCnt="9"/>
      <dgm:spPr/>
      <dgm:t>
        <a:bodyPr/>
        <a:lstStyle/>
        <a:p>
          <a:endParaRPr lang="en-US"/>
        </a:p>
      </dgm:t>
    </dgm:pt>
    <dgm:pt modelId="{A6F36716-A0B3-4211-BCC2-925A15FF64A8}" type="pres">
      <dgm:prSet presAssocID="{545D3489-B19E-4610-B590-2DE585A1298C}" presName="hierRoot2" presStyleCnt="0">
        <dgm:presLayoutVars>
          <dgm:hierBranch val="init"/>
        </dgm:presLayoutVars>
      </dgm:prSet>
      <dgm:spPr/>
      <dgm:t>
        <a:bodyPr/>
        <a:lstStyle/>
        <a:p>
          <a:endParaRPr lang="en-US"/>
        </a:p>
      </dgm:t>
    </dgm:pt>
    <dgm:pt modelId="{E7B70CFA-0F5A-4C0B-86F0-DDA235AB0A46}" type="pres">
      <dgm:prSet presAssocID="{545D3489-B19E-4610-B590-2DE585A1298C}" presName="rootComposite" presStyleCnt="0"/>
      <dgm:spPr/>
      <dgm:t>
        <a:bodyPr/>
        <a:lstStyle/>
        <a:p>
          <a:endParaRPr lang="en-US"/>
        </a:p>
      </dgm:t>
    </dgm:pt>
    <dgm:pt modelId="{07D10E32-FDF4-46EE-9FA7-35C2FA1F29F0}" type="pres">
      <dgm:prSet presAssocID="{545D3489-B19E-4610-B590-2DE585A1298C}" presName="rootText" presStyleLbl="node3" presStyleIdx="0" presStyleCnt="9">
        <dgm:presLayoutVars>
          <dgm:chPref val="3"/>
        </dgm:presLayoutVars>
      </dgm:prSet>
      <dgm:spPr/>
      <dgm:t>
        <a:bodyPr/>
        <a:lstStyle/>
        <a:p>
          <a:endParaRPr lang="en-US"/>
        </a:p>
      </dgm:t>
    </dgm:pt>
    <dgm:pt modelId="{F6390037-554E-443C-AE49-B609C0447E31}" type="pres">
      <dgm:prSet presAssocID="{545D3489-B19E-4610-B590-2DE585A1298C}" presName="rootConnector" presStyleLbl="node3" presStyleIdx="0" presStyleCnt="9"/>
      <dgm:spPr/>
      <dgm:t>
        <a:bodyPr/>
        <a:lstStyle/>
        <a:p>
          <a:endParaRPr lang="en-US"/>
        </a:p>
      </dgm:t>
    </dgm:pt>
    <dgm:pt modelId="{AB318E80-1DE2-4BA1-A378-E487ECEA75A3}" type="pres">
      <dgm:prSet presAssocID="{545D3489-B19E-4610-B590-2DE585A1298C}" presName="hierChild4" presStyleCnt="0"/>
      <dgm:spPr/>
      <dgm:t>
        <a:bodyPr/>
        <a:lstStyle/>
        <a:p>
          <a:endParaRPr lang="en-US"/>
        </a:p>
      </dgm:t>
    </dgm:pt>
    <dgm:pt modelId="{81861C6E-D648-4B54-92E3-63EA9A2D6137}" type="pres">
      <dgm:prSet presAssocID="{545D3489-B19E-4610-B590-2DE585A1298C}" presName="hierChild5" presStyleCnt="0"/>
      <dgm:spPr/>
      <dgm:t>
        <a:bodyPr/>
        <a:lstStyle/>
        <a:p>
          <a:endParaRPr lang="en-US"/>
        </a:p>
      </dgm:t>
    </dgm:pt>
    <dgm:pt modelId="{D7D8BAD1-4AEF-4A96-82E3-2EBFDB69E682}" type="pres">
      <dgm:prSet presAssocID="{0F95DE6A-8C63-48F7-8485-3765B46F898B}" presName="Name37" presStyleLbl="parChTrans1D3" presStyleIdx="1" presStyleCnt="9"/>
      <dgm:spPr/>
      <dgm:t>
        <a:bodyPr/>
        <a:lstStyle/>
        <a:p>
          <a:endParaRPr lang="en-US"/>
        </a:p>
      </dgm:t>
    </dgm:pt>
    <dgm:pt modelId="{F9BA936B-0287-4C7A-A089-4BA8671575BC}" type="pres">
      <dgm:prSet presAssocID="{52FE6140-E819-4837-BCE5-F3CC98D5B885}" presName="hierRoot2" presStyleCnt="0">
        <dgm:presLayoutVars>
          <dgm:hierBranch val="init"/>
        </dgm:presLayoutVars>
      </dgm:prSet>
      <dgm:spPr/>
      <dgm:t>
        <a:bodyPr/>
        <a:lstStyle/>
        <a:p>
          <a:endParaRPr lang="en-US"/>
        </a:p>
      </dgm:t>
    </dgm:pt>
    <dgm:pt modelId="{7B80FF90-D62C-4468-9DC4-E30B87F3DACC}" type="pres">
      <dgm:prSet presAssocID="{52FE6140-E819-4837-BCE5-F3CC98D5B885}" presName="rootComposite" presStyleCnt="0"/>
      <dgm:spPr/>
      <dgm:t>
        <a:bodyPr/>
        <a:lstStyle/>
        <a:p>
          <a:endParaRPr lang="en-US"/>
        </a:p>
      </dgm:t>
    </dgm:pt>
    <dgm:pt modelId="{ECE438CF-CA4B-440D-BB65-DDD356B0CD77}" type="pres">
      <dgm:prSet presAssocID="{52FE6140-E819-4837-BCE5-F3CC98D5B885}" presName="rootText" presStyleLbl="node3" presStyleIdx="1" presStyleCnt="9">
        <dgm:presLayoutVars>
          <dgm:chPref val="3"/>
        </dgm:presLayoutVars>
      </dgm:prSet>
      <dgm:spPr/>
      <dgm:t>
        <a:bodyPr/>
        <a:lstStyle/>
        <a:p>
          <a:endParaRPr lang="en-US"/>
        </a:p>
      </dgm:t>
    </dgm:pt>
    <dgm:pt modelId="{99CD9CD3-B78F-452F-B083-E4F727A25201}" type="pres">
      <dgm:prSet presAssocID="{52FE6140-E819-4837-BCE5-F3CC98D5B885}" presName="rootConnector" presStyleLbl="node3" presStyleIdx="1" presStyleCnt="9"/>
      <dgm:spPr/>
      <dgm:t>
        <a:bodyPr/>
        <a:lstStyle/>
        <a:p>
          <a:endParaRPr lang="en-US"/>
        </a:p>
      </dgm:t>
    </dgm:pt>
    <dgm:pt modelId="{C8D8558C-0498-4312-BE2C-31B58B7A20C7}" type="pres">
      <dgm:prSet presAssocID="{52FE6140-E819-4837-BCE5-F3CC98D5B885}" presName="hierChild4" presStyleCnt="0"/>
      <dgm:spPr/>
      <dgm:t>
        <a:bodyPr/>
        <a:lstStyle/>
        <a:p>
          <a:endParaRPr lang="en-US"/>
        </a:p>
      </dgm:t>
    </dgm:pt>
    <dgm:pt modelId="{5A72F9ED-33EA-448F-B8A2-BA8EE3B04FBF}" type="pres">
      <dgm:prSet presAssocID="{52FE6140-E819-4837-BCE5-F3CC98D5B885}" presName="hierChild5" presStyleCnt="0"/>
      <dgm:spPr/>
      <dgm:t>
        <a:bodyPr/>
        <a:lstStyle/>
        <a:p>
          <a:endParaRPr lang="en-US"/>
        </a:p>
      </dgm:t>
    </dgm:pt>
    <dgm:pt modelId="{5BE472BC-AA6C-4875-985F-3A3D582609C0}" type="pres">
      <dgm:prSet presAssocID="{F83AF8FA-1B1E-4AD3-B487-5873EBB6F071}" presName="Name37" presStyleLbl="parChTrans1D3" presStyleIdx="2" presStyleCnt="9"/>
      <dgm:spPr/>
      <dgm:t>
        <a:bodyPr/>
        <a:lstStyle/>
        <a:p>
          <a:endParaRPr lang="en-US"/>
        </a:p>
      </dgm:t>
    </dgm:pt>
    <dgm:pt modelId="{68BFB732-8409-4AAC-A019-8F4B34E49710}" type="pres">
      <dgm:prSet presAssocID="{11329EFF-812C-45DD-8384-2FE31FEACCBC}" presName="hierRoot2" presStyleCnt="0">
        <dgm:presLayoutVars>
          <dgm:hierBranch val="init"/>
        </dgm:presLayoutVars>
      </dgm:prSet>
      <dgm:spPr/>
      <dgm:t>
        <a:bodyPr/>
        <a:lstStyle/>
        <a:p>
          <a:endParaRPr lang="en-US"/>
        </a:p>
      </dgm:t>
    </dgm:pt>
    <dgm:pt modelId="{5DC164F2-6D48-4138-AFAD-058C5DA746CE}" type="pres">
      <dgm:prSet presAssocID="{11329EFF-812C-45DD-8384-2FE31FEACCBC}" presName="rootComposite" presStyleCnt="0"/>
      <dgm:spPr/>
      <dgm:t>
        <a:bodyPr/>
        <a:lstStyle/>
        <a:p>
          <a:endParaRPr lang="en-US"/>
        </a:p>
      </dgm:t>
    </dgm:pt>
    <dgm:pt modelId="{1E64AA01-13E3-4FF8-AA6F-55CEF7C2C58F}" type="pres">
      <dgm:prSet presAssocID="{11329EFF-812C-45DD-8384-2FE31FEACCBC}" presName="rootText" presStyleLbl="node3" presStyleIdx="2" presStyleCnt="9">
        <dgm:presLayoutVars>
          <dgm:chPref val="3"/>
        </dgm:presLayoutVars>
      </dgm:prSet>
      <dgm:spPr/>
      <dgm:t>
        <a:bodyPr/>
        <a:lstStyle/>
        <a:p>
          <a:endParaRPr lang="en-US"/>
        </a:p>
      </dgm:t>
    </dgm:pt>
    <dgm:pt modelId="{3DF55BF2-0675-4415-AB5C-34E98B2EB5D9}" type="pres">
      <dgm:prSet presAssocID="{11329EFF-812C-45DD-8384-2FE31FEACCBC}" presName="rootConnector" presStyleLbl="node3" presStyleIdx="2" presStyleCnt="9"/>
      <dgm:spPr/>
      <dgm:t>
        <a:bodyPr/>
        <a:lstStyle/>
        <a:p>
          <a:endParaRPr lang="en-US"/>
        </a:p>
      </dgm:t>
    </dgm:pt>
    <dgm:pt modelId="{314E0303-9651-499B-9144-63B1D83CAD15}" type="pres">
      <dgm:prSet presAssocID="{11329EFF-812C-45DD-8384-2FE31FEACCBC}" presName="hierChild4" presStyleCnt="0"/>
      <dgm:spPr/>
      <dgm:t>
        <a:bodyPr/>
        <a:lstStyle/>
        <a:p>
          <a:endParaRPr lang="en-US"/>
        </a:p>
      </dgm:t>
    </dgm:pt>
    <dgm:pt modelId="{2B8DEF9E-BFB7-4525-B8F3-F0FD5920E360}" type="pres">
      <dgm:prSet presAssocID="{11329EFF-812C-45DD-8384-2FE31FEACCBC}" presName="hierChild5" presStyleCnt="0"/>
      <dgm:spPr/>
      <dgm:t>
        <a:bodyPr/>
        <a:lstStyle/>
        <a:p>
          <a:endParaRPr lang="en-US"/>
        </a:p>
      </dgm:t>
    </dgm:pt>
    <dgm:pt modelId="{4FE22CF2-88D5-407F-935E-3E3E269E2367}" type="pres">
      <dgm:prSet presAssocID="{063C353B-A5C0-425B-8C4F-60DFB825C07E}" presName="Name37" presStyleLbl="parChTrans1D3" presStyleIdx="3" presStyleCnt="9"/>
      <dgm:spPr/>
      <dgm:t>
        <a:bodyPr/>
        <a:lstStyle/>
        <a:p>
          <a:endParaRPr lang="en-US"/>
        </a:p>
      </dgm:t>
    </dgm:pt>
    <dgm:pt modelId="{1C89EE31-F4CA-44EE-865C-12B937B95372}" type="pres">
      <dgm:prSet presAssocID="{75777DD0-4B13-4FA8-A542-E47B1AB61B03}" presName="hierRoot2" presStyleCnt="0">
        <dgm:presLayoutVars>
          <dgm:hierBranch val="init"/>
        </dgm:presLayoutVars>
      </dgm:prSet>
      <dgm:spPr/>
      <dgm:t>
        <a:bodyPr/>
        <a:lstStyle/>
        <a:p>
          <a:endParaRPr lang="en-US"/>
        </a:p>
      </dgm:t>
    </dgm:pt>
    <dgm:pt modelId="{B2C5A101-940C-48CC-B494-3F6D8F63AD70}" type="pres">
      <dgm:prSet presAssocID="{75777DD0-4B13-4FA8-A542-E47B1AB61B03}" presName="rootComposite" presStyleCnt="0"/>
      <dgm:spPr/>
      <dgm:t>
        <a:bodyPr/>
        <a:lstStyle/>
        <a:p>
          <a:endParaRPr lang="en-US"/>
        </a:p>
      </dgm:t>
    </dgm:pt>
    <dgm:pt modelId="{FCB35CC1-A405-4663-9109-BB6D11AF1F32}" type="pres">
      <dgm:prSet presAssocID="{75777DD0-4B13-4FA8-A542-E47B1AB61B03}" presName="rootText" presStyleLbl="node3" presStyleIdx="3" presStyleCnt="9">
        <dgm:presLayoutVars>
          <dgm:chPref val="3"/>
        </dgm:presLayoutVars>
      </dgm:prSet>
      <dgm:spPr/>
      <dgm:t>
        <a:bodyPr/>
        <a:lstStyle/>
        <a:p>
          <a:endParaRPr lang="en-US"/>
        </a:p>
      </dgm:t>
    </dgm:pt>
    <dgm:pt modelId="{1A3E7E3A-2A4A-48D6-B355-C9CC45ECFDD1}" type="pres">
      <dgm:prSet presAssocID="{75777DD0-4B13-4FA8-A542-E47B1AB61B03}" presName="rootConnector" presStyleLbl="node3" presStyleIdx="3" presStyleCnt="9"/>
      <dgm:spPr/>
      <dgm:t>
        <a:bodyPr/>
        <a:lstStyle/>
        <a:p>
          <a:endParaRPr lang="en-US"/>
        </a:p>
      </dgm:t>
    </dgm:pt>
    <dgm:pt modelId="{CAF37664-851D-4741-B282-9800E6038135}" type="pres">
      <dgm:prSet presAssocID="{75777DD0-4B13-4FA8-A542-E47B1AB61B03}" presName="hierChild4" presStyleCnt="0"/>
      <dgm:spPr/>
      <dgm:t>
        <a:bodyPr/>
        <a:lstStyle/>
        <a:p>
          <a:endParaRPr lang="en-US"/>
        </a:p>
      </dgm:t>
    </dgm:pt>
    <dgm:pt modelId="{0801D54C-7490-4A5E-A28D-3E13D5DA8858}" type="pres">
      <dgm:prSet presAssocID="{75777DD0-4B13-4FA8-A542-E47B1AB61B03}" presName="hierChild5" presStyleCnt="0"/>
      <dgm:spPr/>
      <dgm:t>
        <a:bodyPr/>
        <a:lstStyle/>
        <a:p>
          <a:endParaRPr lang="en-US"/>
        </a:p>
      </dgm:t>
    </dgm:pt>
    <dgm:pt modelId="{A92E75E8-073A-488C-A2A0-3CDC231678E2}" type="pres">
      <dgm:prSet presAssocID="{612320A6-C61E-4C5F-BE9B-7C7F6C70CC7A}" presName="Name37" presStyleLbl="parChTrans1D3" presStyleIdx="4" presStyleCnt="9"/>
      <dgm:spPr/>
      <dgm:t>
        <a:bodyPr/>
        <a:lstStyle/>
        <a:p>
          <a:endParaRPr lang="en-US"/>
        </a:p>
      </dgm:t>
    </dgm:pt>
    <dgm:pt modelId="{CAAF07C8-622A-46D8-A362-F943BC64C32A}" type="pres">
      <dgm:prSet presAssocID="{DCC39BFA-D545-466E-9974-9ABFFC52C4DE}" presName="hierRoot2" presStyleCnt="0">
        <dgm:presLayoutVars>
          <dgm:hierBranch val="init"/>
        </dgm:presLayoutVars>
      </dgm:prSet>
      <dgm:spPr/>
      <dgm:t>
        <a:bodyPr/>
        <a:lstStyle/>
        <a:p>
          <a:endParaRPr lang="en-US"/>
        </a:p>
      </dgm:t>
    </dgm:pt>
    <dgm:pt modelId="{9DD6D1C0-5FFF-42F7-A2D3-1B9D82CBFE1D}" type="pres">
      <dgm:prSet presAssocID="{DCC39BFA-D545-466E-9974-9ABFFC52C4DE}" presName="rootComposite" presStyleCnt="0"/>
      <dgm:spPr/>
      <dgm:t>
        <a:bodyPr/>
        <a:lstStyle/>
        <a:p>
          <a:endParaRPr lang="en-US"/>
        </a:p>
      </dgm:t>
    </dgm:pt>
    <dgm:pt modelId="{5E8E9CA5-EE8D-46BF-B8F9-8412380EF07D}" type="pres">
      <dgm:prSet presAssocID="{DCC39BFA-D545-466E-9974-9ABFFC52C4DE}" presName="rootText" presStyleLbl="node3" presStyleIdx="4" presStyleCnt="9">
        <dgm:presLayoutVars>
          <dgm:chPref val="3"/>
        </dgm:presLayoutVars>
      </dgm:prSet>
      <dgm:spPr/>
      <dgm:t>
        <a:bodyPr/>
        <a:lstStyle/>
        <a:p>
          <a:endParaRPr lang="en-US"/>
        </a:p>
      </dgm:t>
    </dgm:pt>
    <dgm:pt modelId="{E38B11AD-BFE2-4C88-8E68-1379FD0D3C87}" type="pres">
      <dgm:prSet presAssocID="{DCC39BFA-D545-466E-9974-9ABFFC52C4DE}" presName="rootConnector" presStyleLbl="node3" presStyleIdx="4" presStyleCnt="9"/>
      <dgm:spPr/>
      <dgm:t>
        <a:bodyPr/>
        <a:lstStyle/>
        <a:p>
          <a:endParaRPr lang="en-US"/>
        </a:p>
      </dgm:t>
    </dgm:pt>
    <dgm:pt modelId="{448707D1-0A78-4D70-B249-255BE6A2A59C}" type="pres">
      <dgm:prSet presAssocID="{DCC39BFA-D545-466E-9974-9ABFFC52C4DE}" presName="hierChild4" presStyleCnt="0"/>
      <dgm:spPr/>
      <dgm:t>
        <a:bodyPr/>
        <a:lstStyle/>
        <a:p>
          <a:endParaRPr lang="en-US"/>
        </a:p>
      </dgm:t>
    </dgm:pt>
    <dgm:pt modelId="{1E0AB17B-D79B-473C-928F-F4076774232A}" type="pres">
      <dgm:prSet presAssocID="{DCC39BFA-D545-466E-9974-9ABFFC52C4DE}" presName="hierChild5" presStyleCnt="0"/>
      <dgm:spPr/>
      <dgm:t>
        <a:bodyPr/>
        <a:lstStyle/>
        <a:p>
          <a:endParaRPr lang="en-US"/>
        </a:p>
      </dgm:t>
    </dgm:pt>
    <dgm:pt modelId="{B7C92F18-612A-4498-B61C-1F2E81DBAC49}" type="pres">
      <dgm:prSet presAssocID="{6725BF25-0B56-4A04-AB11-D434EC4BB5E9}" presName="hierChild5" presStyleCnt="0"/>
      <dgm:spPr/>
      <dgm:t>
        <a:bodyPr/>
        <a:lstStyle/>
        <a:p>
          <a:endParaRPr lang="en-US"/>
        </a:p>
      </dgm:t>
    </dgm:pt>
    <dgm:pt modelId="{B8843627-2B51-4A8C-B151-0B7C33EB2E78}" type="pres">
      <dgm:prSet presAssocID="{1D62959F-DD7E-4A44-AA44-84E4FEAC30F4}" presName="Name37" presStyleLbl="parChTrans1D2" presStyleIdx="1" presStyleCnt="3"/>
      <dgm:spPr/>
      <dgm:t>
        <a:bodyPr/>
        <a:lstStyle/>
        <a:p>
          <a:endParaRPr lang="en-US"/>
        </a:p>
      </dgm:t>
    </dgm:pt>
    <dgm:pt modelId="{743DEFD3-9964-42AB-8251-31B77561259F}" type="pres">
      <dgm:prSet presAssocID="{17166D49-9098-4D14-B6AA-76192CA03E04}" presName="hierRoot2" presStyleCnt="0">
        <dgm:presLayoutVars>
          <dgm:hierBranch val="init"/>
        </dgm:presLayoutVars>
      </dgm:prSet>
      <dgm:spPr/>
      <dgm:t>
        <a:bodyPr/>
        <a:lstStyle/>
        <a:p>
          <a:endParaRPr lang="en-US"/>
        </a:p>
      </dgm:t>
    </dgm:pt>
    <dgm:pt modelId="{03FAE53E-58C4-4C2C-AFE9-939343792DB4}" type="pres">
      <dgm:prSet presAssocID="{17166D49-9098-4D14-B6AA-76192CA03E04}" presName="rootComposite" presStyleCnt="0"/>
      <dgm:spPr/>
      <dgm:t>
        <a:bodyPr/>
        <a:lstStyle/>
        <a:p>
          <a:endParaRPr lang="en-US"/>
        </a:p>
      </dgm:t>
    </dgm:pt>
    <dgm:pt modelId="{977819A4-2E31-4C24-9224-629F08A73CFC}" type="pres">
      <dgm:prSet presAssocID="{17166D49-9098-4D14-B6AA-76192CA03E04}" presName="rootText" presStyleLbl="node2" presStyleIdx="1" presStyleCnt="3">
        <dgm:presLayoutVars>
          <dgm:chPref val="3"/>
        </dgm:presLayoutVars>
      </dgm:prSet>
      <dgm:spPr/>
      <dgm:t>
        <a:bodyPr/>
        <a:lstStyle/>
        <a:p>
          <a:endParaRPr lang="en-US"/>
        </a:p>
      </dgm:t>
    </dgm:pt>
    <dgm:pt modelId="{EFEF7BE1-A0D1-4C4B-9238-157752F21361}" type="pres">
      <dgm:prSet presAssocID="{17166D49-9098-4D14-B6AA-76192CA03E04}" presName="rootConnector" presStyleLbl="node2" presStyleIdx="1" presStyleCnt="3"/>
      <dgm:spPr/>
      <dgm:t>
        <a:bodyPr/>
        <a:lstStyle/>
        <a:p>
          <a:endParaRPr lang="en-US"/>
        </a:p>
      </dgm:t>
    </dgm:pt>
    <dgm:pt modelId="{3A89B7B4-DEA1-4A36-94A5-88BE34903AA6}" type="pres">
      <dgm:prSet presAssocID="{17166D49-9098-4D14-B6AA-76192CA03E04}" presName="hierChild4" presStyleCnt="0"/>
      <dgm:spPr/>
      <dgm:t>
        <a:bodyPr/>
        <a:lstStyle/>
        <a:p>
          <a:endParaRPr lang="en-US"/>
        </a:p>
      </dgm:t>
    </dgm:pt>
    <dgm:pt modelId="{6B974F79-03F7-4C01-A0DB-5E8E796D005D}" type="pres">
      <dgm:prSet presAssocID="{C000DD64-DEB1-4704-8A87-75BBABE76463}" presName="Name37" presStyleLbl="parChTrans1D3" presStyleIdx="5" presStyleCnt="9"/>
      <dgm:spPr/>
      <dgm:t>
        <a:bodyPr/>
        <a:lstStyle/>
        <a:p>
          <a:endParaRPr lang="en-US"/>
        </a:p>
      </dgm:t>
    </dgm:pt>
    <dgm:pt modelId="{AD36D9A7-7522-46AA-B7B9-25D30975B584}" type="pres">
      <dgm:prSet presAssocID="{9563EB70-6218-400C-B19B-DF8605A78DD1}" presName="hierRoot2" presStyleCnt="0">
        <dgm:presLayoutVars>
          <dgm:hierBranch val="init"/>
        </dgm:presLayoutVars>
      </dgm:prSet>
      <dgm:spPr/>
      <dgm:t>
        <a:bodyPr/>
        <a:lstStyle/>
        <a:p>
          <a:endParaRPr lang="en-US"/>
        </a:p>
      </dgm:t>
    </dgm:pt>
    <dgm:pt modelId="{8362BAB3-9385-4DDA-AD29-97ED04D75E19}" type="pres">
      <dgm:prSet presAssocID="{9563EB70-6218-400C-B19B-DF8605A78DD1}" presName="rootComposite" presStyleCnt="0"/>
      <dgm:spPr/>
      <dgm:t>
        <a:bodyPr/>
        <a:lstStyle/>
        <a:p>
          <a:endParaRPr lang="en-US"/>
        </a:p>
      </dgm:t>
    </dgm:pt>
    <dgm:pt modelId="{AD09A620-C915-4836-BE24-F720838A5DC8}" type="pres">
      <dgm:prSet presAssocID="{9563EB70-6218-400C-B19B-DF8605A78DD1}" presName="rootText" presStyleLbl="node3" presStyleIdx="5" presStyleCnt="9" custLinFactNeighborX="3861" custLinFactNeighborY="-1931">
        <dgm:presLayoutVars>
          <dgm:chPref val="3"/>
        </dgm:presLayoutVars>
      </dgm:prSet>
      <dgm:spPr/>
      <dgm:t>
        <a:bodyPr/>
        <a:lstStyle/>
        <a:p>
          <a:endParaRPr lang="en-US"/>
        </a:p>
      </dgm:t>
    </dgm:pt>
    <dgm:pt modelId="{99D6D2AD-5C54-42FC-A190-28D664AE4A48}" type="pres">
      <dgm:prSet presAssocID="{9563EB70-6218-400C-B19B-DF8605A78DD1}" presName="rootConnector" presStyleLbl="node3" presStyleIdx="5" presStyleCnt="9"/>
      <dgm:spPr/>
      <dgm:t>
        <a:bodyPr/>
        <a:lstStyle/>
        <a:p>
          <a:endParaRPr lang="en-US"/>
        </a:p>
      </dgm:t>
    </dgm:pt>
    <dgm:pt modelId="{212D08E4-9C79-46C6-AE32-F8273AFE1A0F}" type="pres">
      <dgm:prSet presAssocID="{9563EB70-6218-400C-B19B-DF8605A78DD1}" presName="hierChild4" presStyleCnt="0"/>
      <dgm:spPr/>
      <dgm:t>
        <a:bodyPr/>
        <a:lstStyle/>
        <a:p>
          <a:endParaRPr lang="en-US"/>
        </a:p>
      </dgm:t>
    </dgm:pt>
    <dgm:pt modelId="{90AC5981-830B-4BE7-A4EE-9FFC517EAFC1}" type="pres">
      <dgm:prSet presAssocID="{9563EB70-6218-400C-B19B-DF8605A78DD1}" presName="hierChild5" presStyleCnt="0"/>
      <dgm:spPr/>
      <dgm:t>
        <a:bodyPr/>
        <a:lstStyle/>
        <a:p>
          <a:endParaRPr lang="en-US"/>
        </a:p>
      </dgm:t>
    </dgm:pt>
    <dgm:pt modelId="{0CFC317F-1B01-4635-8804-BB0A3C5B25C2}" type="pres">
      <dgm:prSet presAssocID="{AB4E84A3-14EA-4760-8A58-2133E14170B5}" presName="Name37" presStyleLbl="parChTrans1D3" presStyleIdx="6" presStyleCnt="9"/>
      <dgm:spPr/>
      <dgm:t>
        <a:bodyPr/>
        <a:lstStyle/>
        <a:p>
          <a:endParaRPr lang="en-US"/>
        </a:p>
      </dgm:t>
    </dgm:pt>
    <dgm:pt modelId="{ED1EF73F-5915-48DB-B291-37D83B104B61}" type="pres">
      <dgm:prSet presAssocID="{356D3FF2-7270-4B1E-8C10-670923F1E2CB}" presName="hierRoot2" presStyleCnt="0">
        <dgm:presLayoutVars>
          <dgm:hierBranch val="init"/>
        </dgm:presLayoutVars>
      </dgm:prSet>
      <dgm:spPr/>
      <dgm:t>
        <a:bodyPr/>
        <a:lstStyle/>
        <a:p>
          <a:endParaRPr lang="en-US"/>
        </a:p>
      </dgm:t>
    </dgm:pt>
    <dgm:pt modelId="{34B8D6FD-41B3-41CC-8BA1-8A7FDE4EC8EB}" type="pres">
      <dgm:prSet presAssocID="{356D3FF2-7270-4B1E-8C10-670923F1E2CB}" presName="rootComposite" presStyleCnt="0"/>
      <dgm:spPr/>
      <dgm:t>
        <a:bodyPr/>
        <a:lstStyle/>
        <a:p>
          <a:endParaRPr lang="en-US"/>
        </a:p>
      </dgm:t>
    </dgm:pt>
    <dgm:pt modelId="{E92351A2-E088-4846-88CC-A6A402CF43C3}" type="pres">
      <dgm:prSet presAssocID="{356D3FF2-7270-4B1E-8C10-670923F1E2CB}" presName="rootText" presStyleLbl="node3" presStyleIdx="6" presStyleCnt="9">
        <dgm:presLayoutVars>
          <dgm:chPref val="3"/>
        </dgm:presLayoutVars>
      </dgm:prSet>
      <dgm:spPr/>
      <dgm:t>
        <a:bodyPr/>
        <a:lstStyle/>
        <a:p>
          <a:endParaRPr lang="en-US"/>
        </a:p>
      </dgm:t>
    </dgm:pt>
    <dgm:pt modelId="{644EBE68-2E0F-4907-BFD7-E6D574185316}" type="pres">
      <dgm:prSet presAssocID="{356D3FF2-7270-4B1E-8C10-670923F1E2CB}" presName="rootConnector" presStyleLbl="node3" presStyleIdx="6" presStyleCnt="9"/>
      <dgm:spPr/>
      <dgm:t>
        <a:bodyPr/>
        <a:lstStyle/>
        <a:p>
          <a:endParaRPr lang="en-US"/>
        </a:p>
      </dgm:t>
    </dgm:pt>
    <dgm:pt modelId="{26DEAA0A-23C3-4655-BF72-1C8086A7205E}" type="pres">
      <dgm:prSet presAssocID="{356D3FF2-7270-4B1E-8C10-670923F1E2CB}" presName="hierChild4" presStyleCnt="0"/>
      <dgm:spPr/>
      <dgm:t>
        <a:bodyPr/>
        <a:lstStyle/>
        <a:p>
          <a:endParaRPr lang="en-US"/>
        </a:p>
      </dgm:t>
    </dgm:pt>
    <dgm:pt modelId="{C931378E-3C01-4F9C-900D-89870DF19568}" type="pres">
      <dgm:prSet presAssocID="{356D3FF2-7270-4B1E-8C10-670923F1E2CB}" presName="hierChild5" presStyleCnt="0"/>
      <dgm:spPr/>
      <dgm:t>
        <a:bodyPr/>
        <a:lstStyle/>
        <a:p>
          <a:endParaRPr lang="en-US"/>
        </a:p>
      </dgm:t>
    </dgm:pt>
    <dgm:pt modelId="{59DF3C72-3E1D-404A-9A61-83983EC9DA7C}" type="pres">
      <dgm:prSet presAssocID="{AA3C670C-2A95-40F2-912E-5740CB69E8A1}" presName="Name37" presStyleLbl="parChTrans1D3" presStyleIdx="7" presStyleCnt="9"/>
      <dgm:spPr/>
      <dgm:t>
        <a:bodyPr/>
        <a:lstStyle/>
        <a:p>
          <a:endParaRPr lang="en-US"/>
        </a:p>
      </dgm:t>
    </dgm:pt>
    <dgm:pt modelId="{15278FA0-8243-480D-B579-190C1A5E8D7B}" type="pres">
      <dgm:prSet presAssocID="{2516821C-33C9-4E38-872A-74935F840BAB}" presName="hierRoot2" presStyleCnt="0">
        <dgm:presLayoutVars>
          <dgm:hierBranch val="init"/>
        </dgm:presLayoutVars>
      </dgm:prSet>
      <dgm:spPr/>
      <dgm:t>
        <a:bodyPr/>
        <a:lstStyle/>
        <a:p>
          <a:endParaRPr lang="en-US"/>
        </a:p>
      </dgm:t>
    </dgm:pt>
    <dgm:pt modelId="{B08B60AD-DFCE-461D-B42A-E92F79817D06}" type="pres">
      <dgm:prSet presAssocID="{2516821C-33C9-4E38-872A-74935F840BAB}" presName="rootComposite" presStyleCnt="0"/>
      <dgm:spPr/>
      <dgm:t>
        <a:bodyPr/>
        <a:lstStyle/>
        <a:p>
          <a:endParaRPr lang="en-US"/>
        </a:p>
      </dgm:t>
    </dgm:pt>
    <dgm:pt modelId="{5A23EE56-1CF6-4730-9FC3-33AE57110582}" type="pres">
      <dgm:prSet presAssocID="{2516821C-33C9-4E38-872A-74935F840BAB}" presName="rootText" presStyleLbl="node3" presStyleIdx="7" presStyleCnt="9">
        <dgm:presLayoutVars>
          <dgm:chPref val="3"/>
        </dgm:presLayoutVars>
      </dgm:prSet>
      <dgm:spPr/>
      <dgm:t>
        <a:bodyPr/>
        <a:lstStyle/>
        <a:p>
          <a:endParaRPr lang="en-US"/>
        </a:p>
      </dgm:t>
    </dgm:pt>
    <dgm:pt modelId="{5B55C899-5FE3-47A2-89DC-5622BC75A5DB}" type="pres">
      <dgm:prSet presAssocID="{2516821C-33C9-4E38-872A-74935F840BAB}" presName="rootConnector" presStyleLbl="node3" presStyleIdx="7" presStyleCnt="9"/>
      <dgm:spPr/>
      <dgm:t>
        <a:bodyPr/>
        <a:lstStyle/>
        <a:p>
          <a:endParaRPr lang="en-US"/>
        </a:p>
      </dgm:t>
    </dgm:pt>
    <dgm:pt modelId="{8BA0B18C-FCC7-4E1E-8767-58E79DB3B008}" type="pres">
      <dgm:prSet presAssocID="{2516821C-33C9-4E38-872A-74935F840BAB}" presName="hierChild4" presStyleCnt="0"/>
      <dgm:spPr/>
      <dgm:t>
        <a:bodyPr/>
        <a:lstStyle/>
        <a:p>
          <a:endParaRPr lang="en-US"/>
        </a:p>
      </dgm:t>
    </dgm:pt>
    <dgm:pt modelId="{137A587E-C044-49AA-8E7E-1FB55A346C53}" type="pres">
      <dgm:prSet presAssocID="{2516821C-33C9-4E38-872A-74935F840BAB}" presName="hierChild5" presStyleCnt="0"/>
      <dgm:spPr/>
      <dgm:t>
        <a:bodyPr/>
        <a:lstStyle/>
        <a:p>
          <a:endParaRPr lang="en-US"/>
        </a:p>
      </dgm:t>
    </dgm:pt>
    <dgm:pt modelId="{A74D2326-A9C7-4BAE-AEC2-D17604C05BB0}" type="pres">
      <dgm:prSet presAssocID="{AD9D5CDE-10C2-42C9-AAAA-ADA452FE0E6C}" presName="Name37" presStyleLbl="parChTrans1D3" presStyleIdx="8" presStyleCnt="9"/>
      <dgm:spPr/>
      <dgm:t>
        <a:bodyPr/>
        <a:lstStyle/>
        <a:p>
          <a:endParaRPr lang="en-US"/>
        </a:p>
      </dgm:t>
    </dgm:pt>
    <dgm:pt modelId="{4F0CCEFE-C629-4AC4-82D3-E6BBCAE006E6}" type="pres">
      <dgm:prSet presAssocID="{907B8771-5C8A-43F8-A3F7-857190E057D1}" presName="hierRoot2" presStyleCnt="0">
        <dgm:presLayoutVars>
          <dgm:hierBranch val="init"/>
        </dgm:presLayoutVars>
      </dgm:prSet>
      <dgm:spPr/>
      <dgm:t>
        <a:bodyPr/>
        <a:lstStyle/>
        <a:p>
          <a:endParaRPr lang="en-US"/>
        </a:p>
      </dgm:t>
    </dgm:pt>
    <dgm:pt modelId="{F07A4452-EA81-4567-A1A8-F9E6A7D07600}" type="pres">
      <dgm:prSet presAssocID="{907B8771-5C8A-43F8-A3F7-857190E057D1}" presName="rootComposite" presStyleCnt="0"/>
      <dgm:spPr/>
      <dgm:t>
        <a:bodyPr/>
        <a:lstStyle/>
        <a:p>
          <a:endParaRPr lang="en-US"/>
        </a:p>
      </dgm:t>
    </dgm:pt>
    <dgm:pt modelId="{7E5F2B2B-3A46-4CCA-8EA3-F943D4FD9FC8}" type="pres">
      <dgm:prSet presAssocID="{907B8771-5C8A-43F8-A3F7-857190E057D1}" presName="rootText" presStyleLbl="node3" presStyleIdx="8" presStyleCnt="9">
        <dgm:presLayoutVars>
          <dgm:chPref val="3"/>
        </dgm:presLayoutVars>
      </dgm:prSet>
      <dgm:spPr/>
      <dgm:t>
        <a:bodyPr/>
        <a:lstStyle/>
        <a:p>
          <a:endParaRPr lang="en-US"/>
        </a:p>
      </dgm:t>
    </dgm:pt>
    <dgm:pt modelId="{E1FD8C79-E9D1-4F03-8FCA-ED1586915654}" type="pres">
      <dgm:prSet presAssocID="{907B8771-5C8A-43F8-A3F7-857190E057D1}" presName="rootConnector" presStyleLbl="node3" presStyleIdx="8" presStyleCnt="9"/>
      <dgm:spPr/>
      <dgm:t>
        <a:bodyPr/>
        <a:lstStyle/>
        <a:p>
          <a:endParaRPr lang="en-US"/>
        </a:p>
      </dgm:t>
    </dgm:pt>
    <dgm:pt modelId="{E1AC644E-87F0-4006-A28B-ACB116348267}" type="pres">
      <dgm:prSet presAssocID="{907B8771-5C8A-43F8-A3F7-857190E057D1}" presName="hierChild4" presStyleCnt="0"/>
      <dgm:spPr/>
      <dgm:t>
        <a:bodyPr/>
        <a:lstStyle/>
        <a:p>
          <a:endParaRPr lang="en-US"/>
        </a:p>
      </dgm:t>
    </dgm:pt>
    <dgm:pt modelId="{DB58C7EE-E5C0-4E4A-AE93-4BE4D0A03422}" type="pres">
      <dgm:prSet presAssocID="{907B8771-5C8A-43F8-A3F7-857190E057D1}" presName="hierChild5" presStyleCnt="0"/>
      <dgm:spPr/>
      <dgm:t>
        <a:bodyPr/>
        <a:lstStyle/>
        <a:p>
          <a:endParaRPr lang="en-US"/>
        </a:p>
      </dgm:t>
    </dgm:pt>
    <dgm:pt modelId="{608954B7-0D20-4152-A8E0-7746D079449C}" type="pres">
      <dgm:prSet presAssocID="{17166D49-9098-4D14-B6AA-76192CA03E04}" presName="hierChild5" presStyleCnt="0"/>
      <dgm:spPr/>
      <dgm:t>
        <a:bodyPr/>
        <a:lstStyle/>
        <a:p>
          <a:endParaRPr lang="en-US"/>
        </a:p>
      </dgm:t>
    </dgm:pt>
    <dgm:pt modelId="{48BE884E-1F51-4BC5-B6ED-16FF43A387DC}" type="pres">
      <dgm:prSet presAssocID="{7925CA06-A71C-4AB2-9FB6-7C06B56B20C3}" presName="Name37" presStyleLbl="parChTrans1D2" presStyleIdx="2" presStyleCnt="3"/>
      <dgm:spPr/>
      <dgm:t>
        <a:bodyPr/>
        <a:lstStyle/>
        <a:p>
          <a:endParaRPr lang="en-US"/>
        </a:p>
      </dgm:t>
    </dgm:pt>
    <dgm:pt modelId="{CE79ABBE-4C68-4E2C-960B-7E813C447153}" type="pres">
      <dgm:prSet presAssocID="{7D25724B-63A0-4998-94D8-E59F59E9B26A}" presName="hierRoot2" presStyleCnt="0">
        <dgm:presLayoutVars>
          <dgm:hierBranch val="init"/>
        </dgm:presLayoutVars>
      </dgm:prSet>
      <dgm:spPr/>
      <dgm:t>
        <a:bodyPr/>
        <a:lstStyle/>
        <a:p>
          <a:endParaRPr lang="en-US"/>
        </a:p>
      </dgm:t>
    </dgm:pt>
    <dgm:pt modelId="{C926D9E7-545F-4E61-84BC-B3E27EA714FB}" type="pres">
      <dgm:prSet presAssocID="{7D25724B-63A0-4998-94D8-E59F59E9B26A}" presName="rootComposite" presStyleCnt="0"/>
      <dgm:spPr/>
      <dgm:t>
        <a:bodyPr/>
        <a:lstStyle/>
        <a:p>
          <a:endParaRPr lang="en-US"/>
        </a:p>
      </dgm:t>
    </dgm:pt>
    <dgm:pt modelId="{A99188D9-E45F-4D12-A32A-59E8B852E17E}" type="pres">
      <dgm:prSet presAssocID="{7D25724B-63A0-4998-94D8-E59F59E9B26A}" presName="rootText" presStyleLbl="node2" presStyleIdx="2" presStyleCnt="3">
        <dgm:presLayoutVars>
          <dgm:chPref val="3"/>
        </dgm:presLayoutVars>
      </dgm:prSet>
      <dgm:spPr/>
      <dgm:t>
        <a:bodyPr/>
        <a:lstStyle/>
        <a:p>
          <a:endParaRPr lang="en-US"/>
        </a:p>
      </dgm:t>
    </dgm:pt>
    <dgm:pt modelId="{33DA2679-B158-445D-BC90-6B073A011D60}" type="pres">
      <dgm:prSet presAssocID="{7D25724B-63A0-4998-94D8-E59F59E9B26A}" presName="rootConnector" presStyleLbl="node2" presStyleIdx="2" presStyleCnt="3"/>
      <dgm:spPr/>
      <dgm:t>
        <a:bodyPr/>
        <a:lstStyle/>
        <a:p>
          <a:endParaRPr lang="en-US"/>
        </a:p>
      </dgm:t>
    </dgm:pt>
    <dgm:pt modelId="{807CD8D7-DE96-4B49-A58E-44CCCB07021B}" type="pres">
      <dgm:prSet presAssocID="{7D25724B-63A0-4998-94D8-E59F59E9B26A}" presName="hierChild4" presStyleCnt="0"/>
      <dgm:spPr/>
      <dgm:t>
        <a:bodyPr/>
        <a:lstStyle/>
        <a:p>
          <a:endParaRPr lang="en-US"/>
        </a:p>
      </dgm:t>
    </dgm:pt>
    <dgm:pt modelId="{5330DEAF-C42F-4597-AC47-7A85F9815F2F}" type="pres">
      <dgm:prSet presAssocID="{7D25724B-63A0-4998-94D8-E59F59E9B26A}" presName="hierChild5" presStyleCnt="0"/>
      <dgm:spPr/>
      <dgm:t>
        <a:bodyPr/>
        <a:lstStyle/>
        <a:p>
          <a:endParaRPr lang="en-US"/>
        </a:p>
      </dgm:t>
    </dgm:pt>
    <dgm:pt modelId="{F4A33038-5AB6-4577-9475-FFCE26A95E4F}" type="pres">
      <dgm:prSet presAssocID="{687912AD-5179-4FA4-9ABD-15F7A9FEE719}" presName="hierChild3" presStyleCnt="0"/>
      <dgm:spPr/>
      <dgm:t>
        <a:bodyPr/>
        <a:lstStyle/>
        <a:p>
          <a:endParaRPr lang="en-US"/>
        </a:p>
      </dgm:t>
    </dgm:pt>
  </dgm:ptLst>
  <dgm:cxnLst>
    <dgm:cxn modelId="{ED78836D-DA20-4FFF-81B2-BADC0FB58558}" type="presOf" srcId="{687912AD-5179-4FA4-9ABD-15F7A9FEE719}" destId="{BC871D48-E236-4B43-97D7-EEA2B0476808}" srcOrd="1" destOrd="0" presId="urn:microsoft.com/office/officeart/2005/8/layout/orgChart1"/>
    <dgm:cxn modelId="{043F8DF8-946C-4E2D-842B-73E00BB39B15}" type="presOf" srcId="{356D3FF2-7270-4B1E-8C10-670923F1E2CB}" destId="{E92351A2-E088-4846-88CC-A6A402CF43C3}" srcOrd="0" destOrd="0" presId="urn:microsoft.com/office/officeart/2005/8/layout/orgChart1"/>
    <dgm:cxn modelId="{C93A1229-EBF2-4713-942E-4DD85BE77D5E}" type="presOf" srcId="{E3839304-2108-45AA-AAF7-1C44E9BA6E5D}" destId="{5EAF40E6-1375-4EA9-A8FA-B06D7D1DA787}" srcOrd="0" destOrd="0" presId="urn:microsoft.com/office/officeart/2005/8/layout/orgChart1"/>
    <dgm:cxn modelId="{62FAF34F-65C4-487E-A524-E220DF4D453F}" type="presOf" srcId="{11329EFF-812C-45DD-8384-2FE31FEACCBC}" destId="{3DF55BF2-0675-4415-AB5C-34E98B2EB5D9}" srcOrd="1" destOrd="0" presId="urn:microsoft.com/office/officeart/2005/8/layout/orgChart1"/>
    <dgm:cxn modelId="{D0658A52-6B84-47CD-A2B5-AD39D858912C}" srcId="{17166D49-9098-4D14-B6AA-76192CA03E04}" destId="{2516821C-33C9-4E38-872A-74935F840BAB}" srcOrd="2" destOrd="0" parTransId="{AA3C670C-2A95-40F2-912E-5740CB69E8A1}" sibTransId="{0A6BC707-294C-4FED-B111-7DB09A600F2C}"/>
    <dgm:cxn modelId="{AF4341FA-E1B5-4BFE-857C-CB45A3FF2F08}" srcId="{6725BF25-0B56-4A04-AB11-D434EC4BB5E9}" destId="{75777DD0-4B13-4FA8-A542-E47B1AB61B03}" srcOrd="3" destOrd="0" parTransId="{063C353B-A5C0-425B-8C4F-60DFB825C07E}" sibTransId="{A9105899-CF8E-44C9-8D6F-714EA10A82D7}"/>
    <dgm:cxn modelId="{FBC5FA5B-2A5E-4D15-8BDA-7FF959E6882D}" srcId="{6725BF25-0B56-4A04-AB11-D434EC4BB5E9}" destId="{11329EFF-812C-45DD-8384-2FE31FEACCBC}" srcOrd="2" destOrd="0" parTransId="{F83AF8FA-1B1E-4AD3-B487-5873EBB6F071}" sibTransId="{9C8E1A35-BB72-421C-A827-F122028DCC5D}"/>
    <dgm:cxn modelId="{255B7A65-E06D-42AD-8F85-9834D28BF709}" type="presOf" srcId="{52FE6140-E819-4837-BCE5-F3CC98D5B885}" destId="{ECE438CF-CA4B-440D-BB65-DDD356B0CD77}" srcOrd="0" destOrd="0" presId="urn:microsoft.com/office/officeart/2005/8/layout/orgChart1"/>
    <dgm:cxn modelId="{9DA7CED2-C755-40A1-86B3-A1652031DF25}" srcId="{687912AD-5179-4FA4-9ABD-15F7A9FEE719}" destId="{6725BF25-0B56-4A04-AB11-D434EC4BB5E9}" srcOrd="0" destOrd="0" parTransId="{E3839304-2108-45AA-AAF7-1C44E9BA6E5D}" sibTransId="{C6F82AB8-B6F8-48FC-86DA-A0EF17DCD9EB}"/>
    <dgm:cxn modelId="{EA6534C0-3CD1-4338-A4AA-6B3882B43291}" type="presOf" srcId="{AB4E84A3-14EA-4760-8A58-2133E14170B5}" destId="{0CFC317F-1B01-4635-8804-BB0A3C5B25C2}" srcOrd="0" destOrd="0" presId="urn:microsoft.com/office/officeart/2005/8/layout/orgChart1"/>
    <dgm:cxn modelId="{FB594594-D02C-44E7-AFAF-6BD3FE5B3130}" type="presOf" srcId="{DCC39BFA-D545-466E-9974-9ABFFC52C4DE}" destId="{5E8E9CA5-EE8D-46BF-B8F9-8412380EF07D}" srcOrd="0" destOrd="0" presId="urn:microsoft.com/office/officeart/2005/8/layout/orgChart1"/>
    <dgm:cxn modelId="{F2C32245-1EA3-4DBA-B44D-6D7BB74764A7}" type="presOf" srcId="{2516821C-33C9-4E38-872A-74935F840BAB}" destId="{5A23EE56-1CF6-4730-9FC3-33AE57110582}" srcOrd="0" destOrd="0" presId="urn:microsoft.com/office/officeart/2005/8/layout/orgChart1"/>
    <dgm:cxn modelId="{E72AF3DC-B17C-4847-97BC-583F1EE4C5D2}" srcId="{B463F478-B8E4-40DF-A331-AA0813BA206C}" destId="{687912AD-5179-4FA4-9ABD-15F7A9FEE719}" srcOrd="0" destOrd="0" parTransId="{111D2F9F-4EC2-4261-ABB5-AAD7D066FC41}" sibTransId="{30CD0C2E-ED0C-4F0E-9B78-6C7121DBC514}"/>
    <dgm:cxn modelId="{10B96079-C716-4734-A8F0-FD47901AAB7D}" type="presOf" srcId="{DCC39BFA-D545-466E-9974-9ABFFC52C4DE}" destId="{E38B11AD-BFE2-4C88-8E68-1379FD0D3C87}" srcOrd="1" destOrd="0" presId="urn:microsoft.com/office/officeart/2005/8/layout/orgChart1"/>
    <dgm:cxn modelId="{E4F9811F-371D-40CE-9A9E-1CEC05DAEB29}" type="presOf" srcId="{545D3489-B19E-4610-B590-2DE585A1298C}" destId="{F6390037-554E-443C-AE49-B609C0447E31}" srcOrd="1" destOrd="0" presId="urn:microsoft.com/office/officeart/2005/8/layout/orgChart1"/>
    <dgm:cxn modelId="{4506BEAB-86B3-412F-BE82-96794C6D69AF}" type="presOf" srcId="{52FE6140-E819-4837-BCE5-F3CC98D5B885}" destId="{99CD9CD3-B78F-452F-B083-E4F727A25201}" srcOrd="1" destOrd="0" presId="urn:microsoft.com/office/officeart/2005/8/layout/orgChart1"/>
    <dgm:cxn modelId="{378C0CF4-9052-4257-8A71-DE8837DC8EA0}" type="presOf" srcId="{F83AF8FA-1B1E-4AD3-B487-5873EBB6F071}" destId="{5BE472BC-AA6C-4875-985F-3A3D582609C0}" srcOrd="0" destOrd="0" presId="urn:microsoft.com/office/officeart/2005/8/layout/orgChart1"/>
    <dgm:cxn modelId="{38720380-85EB-4AA4-8D4B-BC685FF5CF9E}" type="presOf" srcId="{6725BF25-0B56-4A04-AB11-D434EC4BB5E9}" destId="{94563F04-648C-43DC-A6A2-85EB1A8A9C8D}" srcOrd="0" destOrd="0" presId="urn:microsoft.com/office/officeart/2005/8/layout/orgChart1"/>
    <dgm:cxn modelId="{AFB7A4E3-CD22-4467-AE99-CBC6C6CC8BD5}" type="presOf" srcId="{17166D49-9098-4D14-B6AA-76192CA03E04}" destId="{977819A4-2E31-4C24-9224-629F08A73CFC}" srcOrd="0" destOrd="0" presId="urn:microsoft.com/office/officeart/2005/8/layout/orgChart1"/>
    <dgm:cxn modelId="{F4C8341E-6546-425A-8038-C96262A93E3F}" type="presOf" srcId="{6725BF25-0B56-4A04-AB11-D434EC4BB5E9}" destId="{0F607D68-152C-412F-A2E7-356FEB3DB568}" srcOrd="1" destOrd="0" presId="urn:microsoft.com/office/officeart/2005/8/layout/orgChart1"/>
    <dgm:cxn modelId="{E923EF62-0489-4A0A-8A1C-9B0BDF3DCE0A}" srcId="{6725BF25-0B56-4A04-AB11-D434EC4BB5E9}" destId="{545D3489-B19E-4610-B590-2DE585A1298C}" srcOrd="0" destOrd="0" parTransId="{F0991728-82DB-4C5F-B524-D28B8E86D296}" sibTransId="{FFA73745-27C1-453F-B9F3-04D708E8A930}"/>
    <dgm:cxn modelId="{16AE6CCB-229D-49D9-8B93-DF36622401F3}" type="presOf" srcId="{7925CA06-A71C-4AB2-9FB6-7C06B56B20C3}" destId="{48BE884E-1F51-4BC5-B6ED-16FF43A387DC}" srcOrd="0" destOrd="0" presId="urn:microsoft.com/office/officeart/2005/8/layout/orgChart1"/>
    <dgm:cxn modelId="{7E2E2C89-A58C-428D-897A-0AB9C2098DF2}" type="presOf" srcId="{F0991728-82DB-4C5F-B524-D28B8E86D296}" destId="{93C2C36E-3003-4D95-8071-53ACEC7DD1E1}" srcOrd="0" destOrd="0" presId="urn:microsoft.com/office/officeart/2005/8/layout/orgChart1"/>
    <dgm:cxn modelId="{2DCACDE9-C390-4BAD-B664-60B5451CFBA1}" type="presOf" srcId="{687912AD-5179-4FA4-9ABD-15F7A9FEE719}" destId="{AFA3E1C5-9DC1-4BFC-A4A4-E4D2E0444513}" srcOrd="0" destOrd="0" presId="urn:microsoft.com/office/officeart/2005/8/layout/orgChart1"/>
    <dgm:cxn modelId="{4F1097C1-76FD-4375-9477-92E34F314321}" srcId="{17166D49-9098-4D14-B6AA-76192CA03E04}" destId="{9563EB70-6218-400C-B19B-DF8605A78DD1}" srcOrd="0" destOrd="0" parTransId="{C000DD64-DEB1-4704-8A87-75BBABE76463}" sibTransId="{1100C8BD-A2D9-439D-ADBE-A2C518D04FD3}"/>
    <dgm:cxn modelId="{63AE63E9-7F01-472B-8057-E072746D42BC}" type="presOf" srcId="{17166D49-9098-4D14-B6AA-76192CA03E04}" destId="{EFEF7BE1-A0D1-4C4B-9238-157752F21361}" srcOrd="1" destOrd="0" presId="urn:microsoft.com/office/officeart/2005/8/layout/orgChart1"/>
    <dgm:cxn modelId="{23C2CDF0-4AC5-45FA-B0E1-477C333B63BA}" type="presOf" srcId="{11329EFF-812C-45DD-8384-2FE31FEACCBC}" destId="{1E64AA01-13E3-4FF8-AA6F-55CEF7C2C58F}" srcOrd="0" destOrd="0" presId="urn:microsoft.com/office/officeart/2005/8/layout/orgChart1"/>
    <dgm:cxn modelId="{93D749CB-DF73-4FAE-B253-45D9048579EF}" type="presOf" srcId="{0F95DE6A-8C63-48F7-8485-3765B46F898B}" destId="{D7D8BAD1-4AEF-4A96-82E3-2EBFDB69E682}" srcOrd="0" destOrd="0" presId="urn:microsoft.com/office/officeart/2005/8/layout/orgChart1"/>
    <dgm:cxn modelId="{4F5E70D7-35A9-481D-BB46-A5F74F1527E6}" srcId="{6725BF25-0B56-4A04-AB11-D434EC4BB5E9}" destId="{52FE6140-E819-4837-BCE5-F3CC98D5B885}" srcOrd="1" destOrd="0" parTransId="{0F95DE6A-8C63-48F7-8485-3765B46F898B}" sibTransId="{3290135A-370A-4F9A-8651-41764F2FA80F}"/>
    <dgm:cxn modelId="{BEA8A6E6-C21B-488C-8849-28CC5FD426C3}" type="presOf" srcId="{2516821C-33C9-4E38-872A-74935F840BAB}" destId="{5B55C899-5FE3-47A2-89DC-5622BC75A5DB}" srcOrd="1" destOrd="0" presId="urn:microsoft.com/office/officeart/2005/8/layout/orgChart1"/>
    <dgm:cxn modelId="{E02A1574-6E12-40B8-900A-D75DB7C5ED11}" type="presOf" srcId="{612320A6-C61E-4C5F-BE9B-7C7F6C70CC7A}" destId="{A92E75E8-073A-488C-A2A0-3CDC231678E2}" srcOrd="0" destOrd="0" presId="urn:microsoft.com/office/officeart/2005/8/layout/orgChart1"/>
    <dgm:cxn modelId="{526263C8-F78A-4BB9-B145-594F52AE67AC}" type="presOf" srcId="{356D3FF2-7270-4B1E-8C10-670923F1E2CB}" destId="{644EBE68-2E0F-4907-BFD7-E6D574185316}" srcOrd="1" destOrd="0" presId="urn:microsoft.com/office/officeart/2005/8/layout/orgChart1"/>
    <dgm:cxn modelId="{ECB3F4BE-26D1-4928-B11E-D3EB29C0EA4B}" type="presOf" srcId="{907B8771-5C8A-43F8-A3F7-857190E057D1}" destId="{E1FD8C79-E9D1-4F03-8FCA-ED1586915654}" srcOrd="1" destOrd="0" presId="urn:microsoft.com/office/officeart/2005/8/layout/orgChart1"/>
    <dgm:cxn modelId="{4D956235-F6D5-4342-B62B-67DAD92BB8D3}" srcId="{687912AD-5179-4FA4-9ABD-15F7A9FEE719}" destId="{7D25724B-63A0-4998-94D8-E59F59E9B26A}" srcOrd="2" destOrd="0" parTransId="{7925CA06-A71C-4AB2-9FB6-7C06B56B20C3}" sibTransId="{77C9355E-EA5F-45F3-991D-69E17CDAADBA}"/>
    <dgm:cxn modelId="{3EE6F044-5F41-4A67-B1E0-DE6CFDC82658}" type="presOf" srcId="{AD9D5CDE-10C2-42C9-AAAA-ADA452FE0E6C}" destId="{A74D2326-A9C7-4BAE-AEC2-D17604C05BB0}" srcOrd="0" destOrd="0" presId="urn:microsoft.com/office/officeart/2005/8/layout/orgChart1"/>
    <dgm:cxn modelId="{F29E0CF5-9D0C-4049-8D7C-9301D967AC42}" type="presOf" srcId="{1D62959F-DD7E-4A44-AA44-84E4FEAC30F4}" destId="{B8843627-2B51-4A8C-B151-0B7C33EB2E78}" srcOrd="0" destOrd="0" presId="urn:microsoft.com/office/officeart/2005/8/layout/orgChart1"/>
    <dgm:cxn modelId="{8BC2CDB8-A871-4E70-93A9-F0CF003C824F}" type="presOf" srcId="{7D25724B-63A0-4998-94D8-E59F59E9B26A}" destId="{A99188D9-E45F-4D12-A32A-59E8B852E17E}" srcOrd="0" destOrd="0" presId="urn:microsoft.com/office/officeart/2005/8/layout/orgChart1"/>
    <dgm:cxn modelId="{14FCAAC9-7459-4923-9CDD-D09ED35B8792}" type="presOf" srcId="{B463F478-B8E4-40DF-A331-AA0813BA206C}" destId="{79F4C503-0D26-4F8B-BF6A-B60A7C67B966}" srcOrd="0" destOrd="0" presId="urn:microsoft.com/office/officeart/2005/8/layout/orgChart1"/>
    <dgm:cxn modelId="{A434E441-E359-4195-9906-2B012AB855B6}" srcId="{17166D49-9098-4D14-B6AA-76192CA03E04}" destId="{356D3FF2-7270-4B1E-8C10-670923F1E2CB}" srcOrd="1" destOrd="0" parTransId="{AB4E84A3-14EA-4760-8A58-2133E14170B5}" sibTransId="{1E44776A-61B2-4FE4-8320-A16E8A21D4D3}"/>
    <dgm:cxn modelId="{24D2DE51-980D-4C98-942A-DBB2263ECAFE}" type="presOf" srcId="{9563EB70-6218-400C-B19B-DF8605A78DD1}" destId="{AD09A620-C915-4836-BE24-F720838A5DC8}" srcOrd="0" destOrd="0" presId="urn:microsoft.com/office/officeart/2005/8/layout/orgChart1"/>
    <dgm:cxn modelId="{FF5988D4-2D75-4577-8A6A-B4B19032AA59}" type="presOf" srcId="{AA3C670C-2A95-40F2-912E-5740CB69E8A1}" destId="{59DF3C72-3E1D-404A-9A61-83983EC9DA7C}" srcOrd="0" destOrd="0" presId="urn:microsoft.com/office/officeart/2005/8/layout/orgChart1"/>
    <dgm:cxn modelId="{53F51C62-BA50-49AE-9184-16D61193F5B9}" type="presOf" srcId="{75777DD0-4B13-4FA8-A542-E47B1AB61B03}" destId="{FCB35CC1-A405-4663-9109-BB6D11AF1F32}" srcOrd="0" destOrd="0" presId="urn:microsoft.com/office/officeart/2005/8/layout/orgChart1"/>
    <dgm:cxn modelId="{7F1BD149-5D36-4E3A-9C67-339A45252383}" type="presOf" srcId="{7D25724B-63A0-4998-94D8-E59F59E9B26A}" destId="{33DA2679-B158-445D-BC90-6B073A011D60}" srcOrd="1" destOrd="0" presId="urn:microsoft.com/office/officeart/2005/8/layout/orgChart1"/>
    <dgm:cxn modelId="{30D3AF56-2BCC-49B0-884C-FFD7F55D4BBE}" type="presOf" srcId="{9563EB70-6218-400C-B19B-DF8605A78DD1}" destId="{99D6D2AD-5C54-42FC-A190-28D664AE4A48}" srcOrd="1" destOrd="0" presId="urn:microsoft.com/office/officeart/2005/8/layout/orgChart1"/>
    <dgm:cxn modelId="{8CD30908-0F8E-43D0-B558-C5E9153E5B30}" type="presOf" srcId="{907B8771-5C8A-43F8-A3F7-857190E057D1}" destId="{7E5F2B2B-3A46-4CCA-8EA3-F943D4FD9FC8}" srcOrd="0" destOrd="0" presId="urn:microsoft.com/office/officeart/2005/8/layout/orgChart1"/>
    <dgm:cxn modelId="{E906BA37-A4D1-4B46-92A0-209C855231C6}" type="presOf" srcId="{75777DD0-4B13-4FA8-A542-E47B1AB61B03}" destId="{1A3E7E3A-2A4A-48D6-B355-C9CC45ECFDD1}" srcOrd="1" destOrd="0" presId="urn:microsoft.com/office/officeart/2005/8/layout/orgChart1"/>
    <dgm:cxn modelId="{4A3A3498-2CA2-4FD5-BA13-AACF46A0F702}" type="presOf" srcId="{C000DD64-DEB1-4704-8A87-75BBABE76463}" destId="{6B974F79-03F7-4C01-A0DB-5E8E796D005D}" srcOrd="0" destOrd="0" presId="urn:microsoft.com/office/officeart/2005/8/layout/orgChart1"/>
    <dgm:cxn modelId="{009DA7F9-233E-4995-8843-C9B37DABAEB7}" srcId="{6725BF25-0B56-4A04-AB11-D434EC4BB5E9}" destId="{DCC39BFA-D545-466E-9974-9ABFFC52C4DE}" srcOrd="4" destOrd="0" parTransId="{612320A6-C61E-4C5F-BE9B-7C7F6C70CC7A}" sibTransId="{E5B2CED4-1703-4CB4-9FF5-57E45458C6FC}"/>
    <dgm:cxn modelId="{1D40AAE0-C4AB-4196-B45F-581A1C6008EF}" type="presOf" srcId="{545D3489-B19E-4610-B590-2DE585A1298C}" destId="{07D10E32-FDF4-46EE-9FA7-35C2FA1F29F0}" srcOrd="0" destOrd="0" presId="urn:microsoft.com/office/officeart/2005/8/layout/orgChart1"/>
    <dgm:cxn modelId="{5BE14F41-D183-4CDF-B69C-DD250F84BAA2}" type="presOf" srcId="{063C353B-A5C0-425B-8C4F-60DFB825C07E}" destId="{4FE22CF2-88D5-407F-935E-3E3E269E2367}" srcOrd="0" destOrd="0" presId="urn:microsoft.com/office/officeart/2005/8/layout/orgChart1"/>
    <dgm:cxn modelId="{5754AE81-0F17-49DF-8EB3-8B1456622119}" srcId="{687912AD-5179-4FA4-9ABD-15F7A9FEE719}" destId="{17166D49-9098-4D14-B6AA-76192CA03E04}" srcOrd="1" destOrd="0" parTransId="{1D62959F-DD7E-4A44-AA44-84E4FEAC30F4}" sibTransId="{CBE0892E-8DB9-4506-BAF3-AD7035E6EF1F}"/>
    <dgm:cxn modelId="{30D19D2C-3011-484D-9433-DCA27C477B33}" srcId="{17166D49-9098-4D14-B6AA-76192CA03E04}" destId="{907B8771-5C8A-43F8-A3F7-857190E057D1}" srcOrd="3" destOrd="0" parTransId="{AD9D5CDE-10C2-42C9-AAAA-ADA452FE0E6C}" sibTransId="{6001236F-A76B-4473-90E5-D466C60BE01B}"/>
    <dgm:cxn modelId="{621E05E2-6C7B-48B5-8A7F-4293D8C93CC5}" type="presParOf" srcId="{79F4C503-0D26-4F8B-BF6A-B60A7C67B966}" destId="{D5BA8AAA-DC7D-49B2-A325-A02B9DFEF8FD}" srcOrd="0" destOrd="0" presId="urn:microsoft.com/office/officeart/2005/8/layout/orgChart1"/>
    <dgm:cxn modelId="{CA35F710-8D4E-433B-9CEE-A420B404B67F}" type="presParOf" srcId="{D5BA8AAA-DC7D-49B2-A325-A02B9DFEF8FD}" destId="{D0E21863-6B55-4483-A8B7-B26E1923273F}" srcOrd="0" destOrd="0" presId="urn:microsoft.com/office/officeart/2005/8/layout/orgChart1"/>
    <dgm:cxn modelId="{DC0FA48C-50EE-4ED4-905B-F341D6C6A7E4}" type="presParOf" srcId="{D0E21863-6B55-4483-A8B7-B26E1923273F}" destId="{AFA3E1C5-9DC1-4BFC-A4A4-E4D2E0444513}" srcOrd="0" destOrd="0" presId="urn:microsoft.com/office/officeart/2005/8/layout/orgChart1"/>
    <dgm:cxn modelId="{4ED49A2D-6EE7-44CB-9150-248AFEF70F32}" type="presParOf" srcId="{D0E21863-6B55-4483-A8B7-B26E1923273F}" destId="{BC871D48-E236-4B43-97D7-EEA2B0476808}" srcOrd="1" destOrd="0" presId="urn:microsoft.com/office/officeart/2005/8/layout/orgChart1"/>
    <dgm:cxn modelId="{6A380658-88A7-4770-A0B2-54BE60F69D92}" type="presParOf" srcId="{D5BA8AAA-DC7D-49B2-A325-A02B9DFEF8FD}" destId="{D45C65E4-07F0-443B-A5A5-ACE40263C2D8}" srcOrd="1" destOrd="0" presId="urn:microsoft.com/office/officeart/2005/8/layout/orgChart1"/>
    <dgm:cxn modelId="{CEBD19DB-9ADE-4B92-9820-EB8C2B110786}" type="presParOf" srcId="{D45C65E4-07F0-443B-A5A5-ACE40263C2D8}" destId="{5EAF40E6-1375-4EA9-A8FA-B06D7D1DA787}" srcOrd="0" destOrd="0" presId="urn:microsoft.com/office/officeart/2005/8/layout/orgChart1"/>
    <dgm:cxn modelId="{34B5765D-C650-4BEA-B0E1-7D0F361E9F31}" type="presParOf" srcId="{D45C65E4-07F0-443B-A5A5-ACE40263C2D8}" destId="{AC4766D6-AD84-4179-8221-78CC511C3C7D}" srcOrd="1" destOrd="0" presId="urn:microsoft.com/office/officeart/2005/8/layout/orgChart1"/>
    <dgm:cxn modelId="{4BC076CC-FD87-4041-8632-873473508F28}" type="presParOf" srcId="{AC4766D6-AD84-4179-8221-78CC511C3C7D}" destId="{D79A1CF1-97A7-4C7A-A07A-2C9B08A9EEE7}" srcOrd="0" destOrd="0" presId="urn:microsoft.com/office/officeart/2005/8/layout/orgChart1"/>
    <dgm:cxn modelId="{78B6655D-133A-42D3-BE6B-5C73AFE5423A}" type="presParOf" srcId="{D79A1CF1-97A7-4C7A-A07A-2C9B08A9EEE7}" destId="{94563F04-648C-43DC-A6A2-85EB1A8A9C8D}" srcOrd="0" destOrd="0" presId="urn:microsoft.com/office/officeart/2005/8/layout/orgChart1"/>
    <dgm:cxn modelId="{F8693832-7FF5-4090-B030-56F5FEBE0993}" type="presParOf" srcId="{D79A1CF1-97A7-4C7A-A07A-2C9B08A9EEE7}" destId="{0F607D68-152C-412F-A2E7-356FEB3DB568}" srcOrd="1" destOrd="0" presId="urn:microsoft.com/office/officeart/2005/8/layout/orgChart1"/>
    <dgm:cxn modelId="{755EF551-6EAF-43FE-A3D4-EEE361F437BA}" type="presParOf" srcId="{AC4766D6-AD84-4179-8221-78CC511C3C7D}" destId="{DA2CF853-A10E-4EF1-8FF5-FAB777CF9A8D}" srcOrd="1" destOrd="0" presId="urn:microsoft.com/office/officeart/2005/8/layout/orgChart1"/>
    <dgm:cxn modelId="{01742CFC-77CA-4B99-B447-39D34ACA3221}" type="presParOf" srcId="{DA2CF853-A10E-4EF1-8FF5-FAB777CF9A8D}" destId="{93C2C36E-3003-4D95-8071-53ACEC7DD1E1}" srcOrd="0" destOrd="0" presId="urn:microsoft.com/office/officeart/2005/8/layout/orgChart1"/>
    <dgm:cxn modelId="{20064C52-8F1A-4B4C-8985-8D7FE1AA1C87}" type="presParOf" srcId="{DA2CF853-A10E-4EF1-8FF5-FAB777CF9A8D}" destId="{A6F36716-A0B3-4211-BCC2-925A15FF64A8}" srcOrd="1" destOrd="0" presId="urn:microsoft.com/office/officeart/2005/8/layout/orgChart1"/>
    <dgm:cxn modelId="{EE7B583B-4476-4FBB-960A-3675FC361662}" type="presParOf" srcId="{A6F36716-A0B3-4211-BCC2-925A15FF64A8}" destId="{E7B70CFA-0F5A-4C0B-86F0-DDA235AB0A46}" srcOrd="0" destOrd="0" presId="urn:microsoft.com/office/officeart/2005/8/layout/orgChart1"/>
    <dgm:cxn modelId="{004226A6-F83E-42AD-A000-5A95451C945C}" type="presParOf" srcId="{E7B70CFA-0F5A-4C0B-86F0-DDA235AB0A46}" destId="{07D10E32-FDF4-46EE-9FA7-35C2FA1F29F0}" srcOrd="0" destOrd="0" presId="urn:microsoft.com/office/officeart/2005/8/layout/orgChart1"/>
    <dgm:cxn modelId="{08F17BAC-8D78-47FF-B904-F1B077DCAC05}" type="presParOf" srcId="{E7B70CFA-0F5A-4C0B-86F0-DDA235AB0A46}" destId="{F6390037-554E-443C-AE49-B609C0447E31}" srcOrd="1" destOrd="0" presId="urn:microsoft.com/office/officeart/2005/8/layout/orgChart1"/>
    <dgm:cxn modelId="{F8E5EEE4-532A-4DBC-9C89-EBA6A1B2DA94}" type="presParOf" srcId="{A6F36716-A0B3-4211-BCC2-925A15FF64A8}" destId="{AB318E80-1DE2-4BA1-A378-E487ECEA75A3}" srcOrd="1" destOrd="0" presId="urn:microsoft.com/office/officeart/2005/8/layout/orgChart1"/>
    <dgm:cxn modelId="{DBFFCB92-6005-4404-811B-B79103C75A9B}" type="presParOf" srcId="{A6F36716-A0B3-4211-BCC2-925A15FF64A8}" destId="{81861C6E-D648-4B54-92E3-63EA9A2D6137}" srcOrd="2" destOrd="0" presId="urn:microsoft.com/office/officeart/2005/8/layout/orgChart1"/>
    <dgm:cxn modelId="{F335312A-600B-4043-B8C2-76BF47264092}" type="presParOf" srcId="{DA2CF853-A10E-4EF1-8FF5-FAB777CF9A8D}" destId="{D7D8BAD1-4AEF-4A96-82E3-2EBFDB69E682}" srcOrd="2" destOrd="0" presId="urn:microsoft.com/office/officeart/2005/8/layout/orgChart1"/>
    <dgm:cxn modelId="{E3AC7841-1415-4029-B506-714A388CFFDE}" type="presParOf" srcId="{DA2CF853-A10E-4EF1-8FF5-FAB777CF9A8D}" destId="{F9BA936B-0287-4C7A-A089-4BA8671575BC}" srcOrd="3" destOrd="0" presId="urn:microsoft.com/office/officeart/2005/8/layout/orgChart1"/>
    <dgm:cxn modelId="{63F54297-5A6F-44C4-86AC-74B10967CC11}" type="presParOf" srcId="{F9BA936B-0287-4C7A-A089-4BA8671575BC}" destId="{7B80FF90-D62C-4468-9DC4-E30B87F3DACC}" srcOrd="0" destOrd="0" presId="urn:microsoft.com/office/officeart/2005/8/layout/orgChart1"/>
    <dgm:cxn modelId="{963A5062-9646-4725-8C5E-DC0555D3F179}" type="presParOf" srcId="{7B80FF90-D62C-4468-9DC4-E30B87F3DACC}" destId="{ECE438CF-CA4B-440D-BB65-DDD356B0CD77}" srcOrd="0" destOrd="0" presId="urn:microsoft.com/office/officeart/2005/8/layout/orgChart1"/>
    <dgm:cxn modelId="{7511D327-6A44-4675-8B92-1FCAA6551DAE}" type="presParOf" srcId="{7B80FF90-D62C-4468-9DC4-E30B87F3DACC}" destId="{99CD9CD3-B78F-452F-B083-E4F727A25201}" srcOrd="1" destOrd="0" presId="urn:microsoft.com/office/officeart/2005/8/layout/orgChart1"/>
    <dgm:cxn modelId="{203199E3-940D-46AD-BF0F-0EFAF3D786E0}" type="presParOf" srcId="{F9BA936B-0287-4C7A-A089-4BA8671575BC}" destId="{C8D8558C-0498-4312-BE2C-31B58B7A20C7}" srcOrd="1" destOrd="0" presId="urn:microsoft.com/office/officeart/2005/8/layout/orgChart1"/>
    <dgm:cxn modelId="{5A51C769-C29A-4B46-BBF9-548831E4206F}" type="presParOf" srcId="{F9BA936B-0287-4C7A-A089-4BA8671575BC}" destId="{5A72F9ED-33EA-448F-B8A2-BA8EE3B04FBF}" srcOrd="2" destOrd="0" presId="urn:microsoft.com/office/officeart/2005/8/layout/orgChart1"/>
    <dgm:cxn modelId="{2AB82858-FCD4-4930-BEB9-D4D2A6689973}" type="presParOf" srcId="{DA2CF853-A10E-4EF1-8FF5-FAB777CF9A8D}" destId="{5BE472BC-AA6C-4875-985F-3A3D582609C0}" srcOrd="4" destOrd="0" presId="urn:microsoft.com/office/officeart/2005/8/layout/orgChart1"/>
    <dgm:cxn modelId="{FE1571B7-29BB-4EC0-9F78-81C08661BF93}" type="presParOf" srcId="{DA2CF853-A10E-4EF1-8FF5-FAB777CF9A8D}" destId="{68BFB732-8409-4AAC-A019-8F4B34E49710}" srcOrd="5" destOrd="0" presId="urn:microsoft.com/office/officeart/2005/8/layout/orgChart1"/>
    <dgm:cxn modelId="{B0669879-94AE-449F-B811-C267B16BDAD1}" type="presParOf" srcId="{68BFB732-8409-4AAC-A019-8F4B34E49710}" destId="{5DC164F2-6D48-4138-AFAD-058C5DA746CE}" srcOrd="0" destOrd="0" presId="urn:microsoft.com/office/officeart/2005/8/layout/orgChart1"/>
    <dgm:cxn modelId="{D07FC171-F8BB-4D49-A93E-31B631614B22}" type="presParOf" srcId="{5DC164F2-6D48-4138-AFAD-058C5DA746CE}" destId="{1E64AA01-13E3-4FF8-AA6F-55CEF7C2C58F}" srcOrd="0" destOrd="0" presId="urn:microsoft.com/office/officeart/2005/8/layout/orgChart1"/>
    <dgm:cxn modelId="{AF316974-73A6-43EB-AA12-7ABB496C3F04}" type="presParOf" srcId="{5DC164F2-6D48-4138-AFAD-058C5DA746CE}" destId="{3DF55BF2-0675-4415-AB5C-34E98B2EB5D9}" srcOrd="1" destOrd="0" presId="urn:microsoft.com/office/officeart/2005/8/layout/orgChart1"/>
    <dgm:cxn modelId="{E45AFCEF-EA0B-4765-981C-EC3505859C0E}" type="presParOf" srcId="{68BFB732-8409-4AAC-A019-8F4B34E49710}" destId="{314E0303-9651-499B-9144-63B1D83CAD15}" srcOrd="1" destOrd="0" presId="urn:microsoft.com/office/officeart/2005/8/layout/orgChart1"/>
    <dgm:cxn modelId="{C7DA78B3-5A80-40B0-AED7-3A94C7BDD5D5}" type="presParOf" srcId="{68BFB732-8409-4AAC-A019-8F4B34E49710}" destId="{2B8DEF9E-BFB7-4525-B8F3-F0FD5920E360}" srcOrd="2" destOrd="0" presId="urn:microsoft.com/office/officeart/2005/8/layout/orgChart1"/>
    <dgm:cxn modelId="{B66062E3-68E9-452E-93E1-080D9AAB5A46}" type="presParOf" srcId="{DA2CF853-A10E-4EF1-8FF5-FAB777CF9A8D}" destId="{4FE22CF2-88D5-407F-935E-3E3E269E2367}" srcOrd="6" destOrd="0" presId="urn:microsoft.com/office/officeart/2005/8/layout/orgChart1"/>
    <dgm:cxn modelId="{69D14EED-9421-45F0-92E0-4E278781F9C6}" type="presParOf" srcId="{DA2CF853-A10E-4EF1-8FF5-FAB777CF9A8D}" destId="{1C89EE31-F4CA-44EE-865C-12B937B95372}" srcOrd="7" destOrd="0" presId="urn:microsoft.com/office/officeart/2005/8/layout/orgChart1"/>
    <dgm:cxn modelId="{9CADAAA1-D738-4661-891A-EB5439546DB1}" type="presParOf" srcId="{1C89EE31-F4CA-44EE-865C-12B937B95372}" destId="{B2C5A101-940C-48CC-B494-3F6D8F63AD70}" srcOrd="0" destOrd="0" presId="urn:microsoft.com/office/officeart/2005/8/layout/orgChart1"/>
    <dgm:cxn modelId="{82BE443A-511E-4055-BD62-4165AC90CD54}" type="presParOf" srcId="{B2C5A101-940C-48CC-B494-3F6D8F63AD70}" destId="{FCB35CC1-A405-4663-9109-BB6D11AF1F32}" srcOrd="0" destOrd="0" presId="urn:microsoft.com/office/officeart/2005/8/layout/orgChart1"/>
    <dgm:cxn modelId="{47E783AA-0BAF-43C0-B7C4-600BCD6E7B6C}" type="presParOf" srcId="{B2C5A101-940C-48CC-B494-3F6D8F63AD70}" destId="{1A3E7E3A-2A4A-48D6-B355-C9CC45ECFDD1}" srcOrd="1" destOrd="0" presId="urn:microsoft.com/office/officeart/2005/8/layout/orgChart1"/>
    <dgm:cxn modelId="{C607FC1C-793E-4C08-95DF-2BDF02A2122B}" type="presParOf" srcId="{1C89EE31-F4CA-44EE-865C-12B937B95372}" destId="{CAF37664-851D-4741-B282-9800E6038135}" srcOrd="1" destOrd="0" presId="urn:microsoft.com/office/officeart/2005/8/layout/orgChart1"/>
    <dgm:cxn modelId="{9F6A5095-E58B-4BCC-BA0D-33DE540CF42A}" type="presParOf" srcId="{1C89EE31-F4CA-44EE-865C-12B937B95372}" destId="{0801D54C-7490-4A5E-A28D-3E13D5DA8858}" srcOrd="2" destOrd="0" presId="urn:microsoft.com/office/officeart/2005/8/layout/orgChart1"/>
    <dgm:cxn modelId="{85C969F1-479A-4008-8DCB-532726AB8563}" type="presParOf" srcId="{DA2CF853-A10E-4EF1-8FF5-FAB777CF9A8D}" destId="{A92E75E8-073A-488C-A2A0-3CDC231678E2}" srcOrd="8" destOrd="0" presId="urn:microsoft.com/office/officeart/2005/8/layout/orgChart1"/>
    <dgm:cxn modelId="{EEC5D9C9-C73C-4B85-BA04-63BA348FB0D2}" type="presParOf" srcId="{DA2CF853-A10E-4EF1-8FF5-FAB777CF9A8D}" destId="{CAAF07C8-622A-46D8-A362-F943BC64C32A}" srcOrd="9" destOrd="0" presId="urn:microsoft.com/office/officeart/2005/8/layout/orgChart1"/>
    <dgm:cxn modelId="{B0819440-3B59-4A06-9D00-813D0B8B46FF}" type="presParOf" srcId="{CAAF07C8-622A-46D8-A362-F943BC64C32A}" destId="{9DD6D1C0-5FFF-42F7-A2D3-1B9D82CBFE1D}" srcOrd="0" destOrd="0" presId="urn:microsoft.com/office/officeart/2005/8/layout/orgChart1"/>
    <dgm:cxn modelId="{50ABDA2C-9A42-4984-B8AD-8BED5A2AB437}" type="presParOf" srcId="{9DD6D1C0-5FFF-42F7-A2D3-1B9D82CBFE1D}" destId="{5E8E9CA5-EE8D-46BF-B8F9-8412380EF07D}" srcOrd="0" destOrd="0" presId="urn:microsoft.com/office/officeart/2005/8/layout/orgChart1"/>
    <dgm:cxn modelId="{103C8818-CC43-4F78-89FD-E95586F35519}" type="presParOf" srcId="{9DD6D1C0-5FFF-42F7-A2D3-1B9D82CBFE1D}" destId="{E38B11AD-BFE2-4C88-8E68-1379FD0D3C87}" srcOrd="1" destOrd="0" presId="urn:microsoft.com/office/officeart/2005/8/layout/orgChart1"/>
    <dgm:cxn modelId="{3F49C203-6811-489D-AA94-B24173B57444}" type="presParOf" srcId="{CAAF07C8-622A-46D8-A362-F943BC64C32A}" destId="{448707D1-0A78-4D70-B249-255BE6A2A59C}" srcOrd="1" destOrd="0" presId="urn:microsoft.com/office/officeart/2005/8/layout/orgChart1"/>
    <dgm:cxn modelId="{6C84145F-FF8B-4A00-BF46-8041E51D7635}" type="presParOf" srcId="{CAAF07C8-622A-46D8-A362-F943BC64C32A}" destId="{1E0AB17B-D79B-473C-928F-F4076774232A}" srcOrd="2" destOrd="0" presId="urn:microsoft.com/office/officeart/2005/8/layout/orgChart1"/>
    <dgm:cxn modelId="{046BD58D-B6E8-4670-BEB8-7DE55F2725F3}" type="presParOf" srcId="{AC4766D6-AD84-4179-8221-78CC511C3C7D}" destId="{B7C92F18-612A-4498-B61C-1F2E81DBAC49}" srcOrd="2" destOrd="0" presId="urn:microsoft.com/office/officeart/2005/8/layout/orgChart1"/>
    <dgm:cxn modelId="{ABB3DC47-3D99-4C27-ACE2-12CAB3B80902}" type="presParOf" srcId="{D45C65E4-07F0-443B-A5A5-ACE40263C2D8}" destId="{B8843627-2B51-4A8C-B151-0B7C33EB2E78}" srcOrd="2" destOrd="0" presId="urn:microsoft.com/office/officeart/2005/8/layout/orgChart1"/>
    <dgm:cxn modelId="{55BF3C8E-B369-471E-A5FB-77D16BB14F91}" type="presParOf" srcId="{D45C65E4-07F0-443B-A5A5-ACE40263C2D8}" destId="{743DEFD3-9964-42AB-8251-31B77561259F}" srcOrd="3" destOrd="0" presId="urn:microsoft.com/office/officeart/2005/8/layout/orgChart1"/>
    <dgm:cxn modelId="{CA8C26DC-1A9C-4001-8D2F-1B56C0E852E8}" type="presParOf" srcId="{743DEFD3-9964-42AB-8251-31B77561259F}" destId="{03FAE53E-58C4-4C2C-AFE9-939343792DB4}" srcOrd="0" destOrd="0" presId="urn:microsoft.com/office/officeart/2005/8/layout/orgChart1"/>
    <dgm:cxn modelId="{AE36300E-603E-43D5-A4E9-D5135B7DB338}" type="presParOf" srcId="{03FAE53E-58C4-4C2C-AFE9-939343792DB4}" destId="{977819A4-2E31-4C24-9224-629F08A73CFC}" srcOrd="0" destOrd="0" presId="urn:microsoft.com/office/officeart/2005/8/layout/orgChart1"/>
    <dgm:cxn modelId="{FFBA6AC1-E48F-4814-9BA7-50D4CBA10D9E}" type="presParOf" srcId="{03FAE53E-58C4-4C2C-AFE9-939343792DB4}" destId="{EFEF7BE1-A0D1-4C4B-9238-157752F21361}" srcOrd="1" destOrd="0" presId="urn:microsoft.com/office/officeart/2005/8/layout/orgChart1"/>
    <dgm:cxn modelId="{CFBD2EAD-A262-4706-BFDA-A09BDBCCEB61}" type="presParOf" srcId="{743DEFD3-9964-42AB-8251-31B77561259F}" destId="{3A89B7B4-DEA1-4A36-94A5-88BE34903AA6}" srcOrd="1" destOrd="0" presId="urn:microsoft.com/office/officeart/2005/8/layout/orgChart1"/>
    <dgm:cxn modelId="{C97C8A6E-2D7A-4052-97BD-77704F860239}" type="presParOf" srcId="{3A89B7B4-DEA1-4A36-94A5-88BE34903AA6}" destId="{6B974F79-03F7-4C01-A0DB-5E8E796D005D}" srcOrd="0" destOrd="0" presId="urn:microsoft.com/office/officeart/2005/8/layout/orgChart1"/>
    <dgm:cxn modelId="{24A83208-0D9E-4F18-BE8F-904BD60BC1DC}" type="presParOf" srcId="{3A89B7B4-DEA1-4A36-94A5-88BE34903AA6}" destId="{AD36D9A7-7522-46AA-B7B9-25D30975B584}" srcOrd="1" destOrd="0" presId="urn:microsoft.com/office/officeart/2005/8/layout/orgChart1"/>
    <dgm:cxn modelId="{F619A95D-0C64-4EC1-8918-B6BEC3472A12}" type="presParOf" srcId="{AD36D9A7-7522-46AA-B7B9-25D30975B584}" destId="{8362BAB3-9385-4DDA-AD29-97ED04D75E19}" srcOrd="0" destOrd="0" presId="urn:microsoft.com/office/officeart/2005/8/layout/orgChart1"/>
    <dgm:cxn modelId="{34B5F013-2999-48D7-8C8B-5FF8AE926F01}" type="presParOf" srcId="{8362BAB3-9385-4DDA-AD29-97ED04D75E19}" destId="{AD09A620-C915-4836-BE24-F720838A5DC8}" srcOrd="0" destOrd="0" presId="urn:microsoft.com/office/officeart/2005/8/layout/orgChart1"/>
    <dgm:cxn modelId="{406D20B3-2816-4267-97C3-86DB0CEAD298}" type="presParOf" srcId="{8362BAB3-9385-4DDA-AD29-97ED04D75E19}" destId="{99D6D2AD-5C54-42FC-A190-28D664AE4A48}" srcOrd="1" destOrd="0" presId="urn:microsoft.com/office/officeart/2005/8/layout/orgChart1"/>
    <dgm:cxn modelId="{94343A6C-5B00-4FF5-A93C-F3B1E68FBAB0}" type="presParOf" srcId="{AD36D9A7-7522-46AA-B7B9-25D30975B584}" destId="{212D08E4-9C79-46C6-AE32-F8273AFE1A0F}" srcOrd="1" destOrd="0" presId="urn:microsoft.com/office/officeart/2005/8/layout/orgChart1"/>
    <dgm:cxn modelId="{ED45F4AF-991A-4606-B3DE-E63107E24562}" type="presParOf" srcId="{AD36D9A7-7522-46AA-B7B9-25D30975B584}" destId="{90AC5981-830B-4BE7-A4EE-9FFC517EAFC1}" srcOrd="2" destOrd="0" presId="urn:microsoft.com/office/officeart/2005/8/layout/orgChart1"/>
    <dgm:cxn modelId="{054CF6DD-7D3C-41FC-8967-55FE76DB06A8}" type="presParOf" srcId="{3A89B7B4-DEA1-4A36-94A5-88BE34903AA6}" destId="{0CFC317F-1B01-4635-8804-BB0A3C5B25C2}" srcOrd="2" destOrd="0" presId="urn:microsoft.com/office/officeart/2005/8/layout/orgChart1"/>
    <dgm:cxn modelId="{7F04C59D-9F9F-4019-B3F3-BE71671EBB90}" type="presParOf" srcId="{3A89B7B4-DEA1-4A36-94A5-88BE34903AA6}" destId="{ED1EF73F-5915-48DB-B291-37D83B104B61}" srcOrd="3" destOrd="0" presId="urn:microsoft.com/office/officeart/2005/8/layout/orgChart1"/>
    <dgm:cxn modelId="{BC34F220-984A-42B0-951C-511285596756}" type="presParOf" srcId="{ED1EF73F-5915-48DB-B291-37D83B104B61}" destId="{34B8D6FD-41B3-41CC-8BA1-8A7FDE4EC8EB}" srcOrd="0" destOrd="0" presId="urn:microsoft.com/office/officeart/2005/8/layout/orgChart1"/>
    <dgm:cxn modelId="{919029FE-3A02-471C-A240-12EE049DAA5E}" type="presParOf" srcId="{34B8D6FD-41B3-41CC-8BA1-8A7FDE4EC8EB}" destId="{E92351A2-E088-4846-88CC-A6A402CF43C3}" srcOrd="0" destOrd="0" presId="urn:microsoft.com/office/officeart/2005/8/layout/orgChart1"/>
    <dgm:cxn modelId="{F6372AEA-C223-4C03-B644-6BBC729E1620}" type="presParOf" srcId="{34B8D6FD-41B3-41CC-8BA1-8A7FDE4EC8EB}" destId="{644EBE68-2E0F-4907-BFD7-E6D574185316}" srcOrd="1" destOrd="0" presId="urn:microsoft.com/office/officeart/2005/8/layout/orgChart1"/>
    <dgm:cxn modelId="{E7F5F1AC-28AF-4EF3-A5CD-D84E573BC438}" type="presParOf" srcId="{ED1EF73F-5915-48DB-B291-37D83B104B61}" destId="{26DEAA0A-23C3-4655-BF72-1C8086A7205E}" srcOrd="1" destOrd="0" presId="urn:microsoft.com/office/officeart/2005/8/layout/orgChart1"/>
    <dgm:cxn modelId="{F5F52FE8-3075-43A1-B9CA-580D3D57789F}" type="presParOf" srcId="{ED1EF73F-5915-48DB-B291-37D83B104B61}" destId="{C931378E-3C01-4F9C-900D-89870DF19568}" srcOrd="2" destOrd="0" presId="urn:microsoft.com/office/officeart/2005/8/layout/orgChart1"/>
    <dgm:cxn modelId="{A3AACF63-4B09-4B55-9C7B-46915121A50A}" type="presParOf" srcId="{3A89B7B4-DEA1-4A36-94A5-88BE34903AA6}" destId="{59DF3C72-3E1D-404A-9A61-83983EC9DA7C}" srcOrd="4" destOrd="0" presId="urn:microsoft.com/office/officeart/2005/8/layout/orgChart1"/>
    <dgm:cxn modelId="{4CCC6013-CD4F-4692-9133-6E1C273261E7}" type="presParOf" srcId="{3A89B7B4-DEA1-4A36-94A5-88BE34903AA6}" destId="{15278FA0-8243-480D-B579-190C1A5E8D7B}" srcOrd="5" destOrd="0" presId="urn:microsoft.com/office/officeart/2005/8/layout/orgChart1"/>
    <dgm:cxn modelId="{5D148A66-D778-4618-80DC-A332EC5242F5}" type="presParOf" srcId="{15278FA0-8243-480D-B579-190C1A5E8D7B}" destId="{B08B60AD-DFCE-461D-B42A-E92F79817D06}" srcOrd="0" destOrd="0" presId="urn:microsoft.com/office/officeart/2005/8/layout/orgChart1"/>
    <dgm:cxn modelId="{3E7F90D9-E9FB-4BBC-8E1B-C7B02EA5C47B}" type="presParOf" srcId="{B08B60AD-DFCE-461D-B42A-E92F79817D06}" destId="{5A23EE56-1CF6-4730-9FC3-33AE57110582}" srcOrd="0" destOrd="0" presId="urn:microsoft.com/office/officeart/2005/8/layout/orgChart1"/>
    <dgm:cxn modelId="{BD1ACAC8-9E9D-4F98-95B5-39EBD1EA508D}" type="presParOf" srcId="{B08B60AD-DFCE-461D-B42A-E92F79817D06}" destId="{5B55C899-5FE3-47A2-89DC-5622BC75A5DB}" srcOrd="1" destOrd="0" presId="urn:microsoft.com/office/officeart/2005/8/layout/orgChart1"/>
    <dgm:cxn modelId="{4D05E45C-8F28-450D-A132-2A3B9283001A}" type="presParOf" srcId="{15278FA0-8243-480D-B579-190C1A5E8D7B}" destId="{8BA0B18C-FCC7-4E1E-8767-58E79DB3B008}" srcOrd="1" destOrd="0" presId="urn:microsoft.com/office/officeart/2005/8/layout/orgChart1"/>
    <dgm:cxn modelId="{C169F828-0C32-4740-9DE9-29AC9E112A68}" type="presParOf" srcId="{15278FA0-8243-480D-B579-190C1A5E8D7B}" destId="{137A587E-C044-49AA-8E7E-1FB55A346C53}" srcOrd="2" destOrd="0" presId="urn:microsoft.com/office/officeart/2005/8/layout/orgChart1"/>
    <dgm:cxn modelId="{49B6675D-D7BF-45BC-9B63-BC53F698CF0F}" type="presParOf" srcId="{3A89B7B4-DEA1-4A36-94A5-88BE34903AA6}" destId="{A74D2326-A9C7-4BAE-AEC2-D17604C05BB0}" srcOrd="6" destOrd="0" presId="urn:microsoft.com/office/officeart/2005/8/layout/orgChart1"/>
    <dgm:cxn modelId="{3E193DC3-0B66-4FC5-B969-E4F44B270283}" type="presParOf" srcId="{3A89B7B4-DEA1-4A36-94A5-88BE34903AA6}" destId="{4F0CCEFE-C629-4AC4-82D3-E6BBCAE006E6}" srcOrd="7" destOrd="0" presId="urn:microsoft.com/office/officeart/2005/8/layout/orgChart1"/>
    <dgm:cxn modelId="{B082B0D7-DD79-4F56-8F07-A94AEE3ACA3E}" type="presParOf" srcId="{4F0CCEFE-C629-4AC4-82D3-E6BBCAE006E6}" destId="{F07A4452-EA81-4567-A1A8-F9E6A7D07600}" srcOrd="0" destOrd="0" presId="urn:microsoft.com/office/officeart/2005/8/layout/orgChart1"/>
    <dgm:cxn modelId="{C6CBA21F-B644-468D-9440-D5657490C808}" type="presParOf" srcId="{F07A4452-EA81-4567-A1A8-F9E6A7D07600}" destId="{7E5F2B2B-3A46-4CCA-8EA3-F943D4FD9FC8}" srcOrd="0" destOrd="0" presId="urn:microsoft.com/office/officeart/2005/8/layout/orgChart1"/>
    <dgm:cxn modelId="{C82A8C30-A3E8-429A-9982-A88694575C76}" type="presParOf" srcId="{F07A4452-EA81-4567-A1A8-F9E6A7D07600}" destId="{E1FD8C79-E9D1-4F03-8FCA-ED1586915654}" srcOrd="1" destOrd="0" presId="urn:microsoft.com/office/officeart/2005/8/layout/orgChart1"/>
    <dgm:cxn modelId="{7DB9804D-A272-4D17-9F8B-42185E6ECED9}" type="presParOf" srcId="{4F0CCEFE-C629-4AC4-82D3-E6BBCAE006E6}" destId="{E1AC644E-87F0-4006-A28B-ACB116348267}" srcOrd="1" destOrd="0" presId="urn:microsoft.com/office/officeart/2005/8/layout/orgChart1"/>
    <dgm:cxn modelId="{3F23E439-7862-4894-B411-127D6BFBD898}" type="presParOf" srcId="{4F0CCEFE-C629-4AC4-82D3-E6BBCAE006E6}" destId="{DB58C7EE-E5C0-4E4A-AE93-4BE4D0A03422}" srcOrd="2" destOrd="0" presId="urn:microsoft.com/office/officeart/2005/8/layout/orgChart1"/>
    <dgm:cxn modelId="{C5BB3883-7259-481E-BFF4-2E0F30F049C6}" type="presParOf" srcId="{743DEFD3-9964-42AB-8251-31B77561259F}" destId="{608954B7-0D20-4152-A8E0-7746D079449C}" srcOrd="2" destOrd="0" presId="urn:microsoft.com/office/officeart/2005/8/layout/orgChart1"/>
    <dgm:cxn modelId="{E80F2134-B702-4A82-986F-7AC8BE7CBBCF}" type="presParOf" srcId="{D45C65E4-07F0-443B-A5A5-ACE40263C2D8}" destId="{48BE884E-1F51-4BC5-B6ED-16FF43A387DC}" srcOrd="4" destOrd="0" presId="urn:microsoft.com/office/officeart/2005/8/layout/orgChart1"/>
    <dgm:cxn modelId="{8D36C492-3E70-41E6-9908-C289FBD3B89A}" type="presParOf" srcId="{D45C65E4-07F0-443B-A5A5-ACE40263C2D8}" destId="{CE79ABBE-4C68-4E2C-960B-7E813C447153}" srcOrd="5" destOrd="0" presId="urn:microsoft.com/office/officeart/2005/8/layout/orgChart1"/>
    <dgm:cxn modelId="{36C07891-55C7-4A05-B091-CFA9C0E893DB}" type="presParOf" srcId="{CE79ABBE-4C68-4E2C-960B-7E813C447153}" destId="{C926D9E7-545F-4E61-84BC-B3E27EA714FB}" srcOrd="0" destOrd="0" presId="urn:microsoft.com/office/officeart/2005/8/layout/orgChart1"/>
    <dgm:cxn modelId="{6C43F060-3571-4788-8D5C-674308607F65}" type="presParOf" srcId="{C926D9E7-545F-4E61-84BC-B3E27EA714FB}" destId="{A99188D9-E45F-4D12-A32A-59E8B852E17E}" srcOrd="0" destOrd="0" presId="urn:microsoft.com/office/officeart/2005/8/layout/orgChart1"/>
    <dgm:cxn modelId="{0DBA8D40-B3AC-4A46-9B94-CDC7E8DEBB29}" type="presParOf" srcId="{C926D9E7-545F-4E61-84BC-B3E27EA714FB}" destId="{33DA2679-B158-445D-BC90-6B073A011D60}" srcOrd="1" destOrd="0" presId="urn:microsoft.com/office/officeart/2005/8/layout/orgChart1"/>
    <dgm:cxn modelId="{8558EEE9-C1A7-4C3C-ADF4-F96AFD3AA9BD}" type="presParOf" srcId="{CE79ABBE-4C68-4E2C-960B-7E813C447153}" destId="{807CD8D7-DE96-4B49-A58E-44CCCB07021B}" srcOrd="1" destOrd="0" presId="urn:microsoft.com/office/officeart/2005/8/layout/orgChart1"/>
    <dgm:cxn modelId="{7BBD6099-0405-4F69-BFA7-CC19694AE046}" type="presParOf" srcId="{CE79ABBE-4C68-4E2C-960B-7E813C447153}" destId="{5330DEAF-C42F-4597-AC47-7A85F9815F2F}" srcOrd="2" destOrd="0" presId="urn:microsoft.com/office/officeart/2005/8/layout/orgChart1"/>
    <dgm:cxn modelId="{B031016B-C30E-4BA1-9B65-BFEE27EBECBC}" type="presParOf" srcId="{D5BA8AAA-DC7D-49B2-A325-A02B9DFEF8FD}" destId="{F4A33038-5AB6-4577-9475-FFCE26A95E4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4EE2D2-5896-47CF-982A-D694BEBA4104}">
      <dsp:nvSpPr>
        <dsp:cNvPr id="0" name=""/>
        <dsp:cNvSpPr/>
      </dsp:nvSpPr>
      <dsp:spPr>
        <a:xfrm>
          <a:off x="2482265" y="130"/>
          <a:ext cx="3000375" cy="3000375"/>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Transactional  Posting</a:t>
          </a:r>
          <a:endParaRPr lang="en-US" sz="2300" kern="1200" dirty="0"/>
        </a:p>
      </dsp:txBody>
      <dsp:txXfrm>
        <a:off x="2882315" y="525195"/>
        <a:ext cx="2200275" cy="1350168"/>
      </dsp:txXfrm>
    </dsp:sp>
    <dsp:sp modelId="{FEE33775-F1F8-4232-880B-3D7C3B3566DE}">
      <dsp:nvSpPr>
        <dsp:cNvPr id="0" name=""/>
        <dsp:cNvSpPr/>
      </dsp:nvSpPr>
      <dsp:spPr>
        <a:xfrm>
          <a:off x="3697247" y="1937742"/>
          <a:ext cx="3000375" cy="3000375"/>
        </a:xfrm>
        <a:prstGeom prst="ellipse">
          <a:avLst/>
        </a:prstGeom>
        <a:solidFill>
          <a:schemeClr val="accent1">
            <a:lumMod val="60000"/>
            <a:lumOff val="40000"/>
            <a:alpha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Internal Control / Compliance</a:t>
          </a:r>
          <a:endParaRPr lang="en-US" sz="2300" kern="1200" dirty="0"/>
        </a:p>
      </dsp:txBody>
      <dsp:txXfrm>
        <a:off x="4614862" y="2712839"/>
        <a:ext cx="1800225" cy="1650206"/>
      </dsp:txXfrm>
    </dsp:sp>
    <dsp:sp modelId="{A23E6F17-8D0A-4CBB-8187-A849F5DC11A8}">
      <dsp:nvSpPr>
        <dsp:cNvPr id="0" name=""/>
        <dsp:cNvSpPr/>
      </dsp:nvSpPr>
      <dsp:spPr>
        <a:xfrm>
          <a:off x="1531977" y="1937742"/>
          <a:ext cx="3000375" cy="3000375"/>
        </a:xfrm>
        <a:prstGeom prst="ellipse">
          <a:avLst/>
        </a:prstGeom>
        <a:solidFill>
          <a:schemeClr val="accent1">
            <a:shade val="80000"/>
            <a:alpha val="50000"/>
            <a:hueOff val="-9"/>
            <a:satOff val="3987"/>
            <a:lumOff val="5154"/>
            <a:alphaOff val="3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Analytics / Reporting</a:t>
          </a:r>
          <a:endParaRPr lang="en-US" sz="2300" kern="1200" dirty="0"/>
        </a:p>
      </dsp:txBody>
      <dsp:txXfrm>
        <a:off x="1814512" y="2712839"/>
        <a:ext cx="1800225" cy="165020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E7B871-4F2A-4D43-8372-6068342091C0}">
      <dsp:nvSpPr>
        <dsp:cNvPr id="0" name=""/>
        <dsp:cNvSpPr/>
      </dsp:nvSpPr>
      <dsp:spPr>
        <a:xfrm>
          <a:off x="542" y="221"/>
          <a:ext cx="6173868" cy="555538"/>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System Wide Data</a:t>
          </a:r>
          <a:endParaRPr lang="en-US" sz="2400" b="0" kern="1200" dirty="0"/>
        </a:p>
      </dsp:txBody>
      <dsp:txXfrm>
        <a:off x="542" y="221"/>
        <a:ext cx="6173868" cy="555538"/>
      </dsp:txXfrm>
    </dsp:sp>
    <dsp:sp modelId="{EBA5309B-0CD9-4E34-ACE6-967EA9E5E9AD}">
      <dsp:nvSpPr>
        <dsp:cNvPr id="0" name=""/>
        <dsp:cNvSpPr/>
      </dsp:nvSpPr>
      <dsp:spPr>
        <a:xfrm>
          <a:off x="542" y="609115"/>
          <a:ext cx="2622823" cy="55553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Shared Set Data</a:t>
          </a:r>
          <a:endParaRPr lang="en-US" sz="2300" b="0" kern="1200" dirty="0"/>
        </a:p>
      </dsp:txBody>
      <dsp:txXfrm>
        <a:off x="542" y="609115"/>
        <a:ext cx="2622823" cy="555538"/>
      </dsp:txXfrm>
    </dsp:sp>
    <dsp:sp modelId="{3DA1A8FD-FC87-4492-AC0C-83F379E53875}">
      <dsp:nvSpPr>
        <dsp:cNvPr id="0" name=""/>
        <dsp:cNvSpPr/>
      </dsp:nvSpPr>
      <dsp:spPr>
        <a:xfrm>
          <a:off x="542" y="1218009"/>
          <a:ext cx="856292" cy="55553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Domain Data</a:t>
          </a:r>
          <a:endParaRPr lang="en-US" sz="1400" b="0" kern="1200" dirty="0"/>
        </a:p>
      </dsp:txBody>
      <dsp:txXfrm>
        <a:off x="542" y="1218009"/>
        <a:ext cx="856292" cy="555538"/>
      </dsp:txXfrm>
    </dsp:sp>
    <dsp:sp modelId="{887310C4-225F-44DC-8545-17553057E383}">
      <dsp:nvSpPr>
        <dsp:cNvPr id="0" name=""/>
        <dsp:cNvSpPr/>
      </dsp:nvSpPr>
      <dsp:spPr>
        <a:xfrm>
          <a:off x="542" y="1826902"/>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Entity Data</a:t>
          </a:r>
          <a:endParaRPr lang="en-US" sz="1300" b="0" kern="1200" dirty="0"/>
        </a:p>
      </dsp:txBody>
      <dsp:txXfrm>
        <a:off x="542" y="1826902"/>
        <a:ext cx="856292" cy="555538"/>
      </dsp:txXfrm>
    </dsp:sp>
    <dsp:sp modelId="{CA4277BD-15CD-40B7-AE91-DC1F7A028E35}">
      <dsp:nvSpPr>
        <dsp:cNvPr id="0" name=""/>
        <dsp:cNvSpPr/>
      </dsp:nvSpPr>
      <dsp:spPr>
        <a:xfrm>
          <a:off x="542"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542" y="2435796"/>
        <a:ext cx="856292" cy="555538"/>
      </dsp:txXfrm>
    </dsp:sp>
    <dsp:sp modelId="{AD709E9E-956E-4933-A385-F24A7025BE98}">
      <dsp:nvSpPr>
        <dsp:cNvPr id="0" name=""/>
        <dsp:cNvSpPr/>
      </dsp:nvSpPr>
      <dsp:spPr>
        <a:xfrm>
          <a:off x="542"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542" y="3044690"/>
        <a:ext cx="856292" cy="555538"/>
      </dsp:txXfrm>
    </dsp:sp>
    <dsp:sp modelId="{88B1E0C6-EB46-4D75-B14E-87FE0BC94BE1}">
      <dsp:nvSpPr>
        <dsp:cNvPr id="0" name=""/>
        <dsp:cNvSpPr/>
      </dsp:nvSpPr>
      <dsp:spPr>
        <a:xfrm>
          <a:off x="892799" y="1218009"/>
          <a:ext cx="1730567" cy="55553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Domain Data</a:t>
          </a:r>
          <a:endParaRPr lang="en-US" sz="1400" b="0" kern="1200" dirty="0"/>
        </a:p>
      </dsp:txBody>
      <dsp:txXfrm>
        <a:off x="892799" y="1218009"/>
        <a:ext cx="1730567" cy="555538"/>
      </dsp:txXfrm>
    </dsp:sp>
    <dsp:sp modelId="{049BE93F-27DF-436A-95BA-AFDDEB655255}">
      <dsp:nvSpPr>
        <dsp:cNvPr id="0" name=""/>
        <dsp:cNvSpPr/>
      </dsp:nvSpPr>
      <dsp:spPr>
        <a:xfrm>
          <a:off x="892799" y="1826902"/>
          <a:ext cx="1730567"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Entity Data</a:t>
          </a:r>
          <a:endParaRPr lang="en-US" sz="1300" b="0" kern="1200" dirty="0"/>
        </a:p>
      </dsp:txBody>
      <dsp:txXfrm>
        <a:off x="892799" y="1826902"/>
        <a:ext cx="1730567" cy="555538"/>
      </dsp:txXfrm>
    </dsp:sp>
    <dsp:sp modelId="{BDAF56B2-7787-4AC5-A11B-CA659319058A}">
      <dsp:nvSpPr>
        <dsp:cNvPr id="0" name=""/>
        <dsp:cNvSpPr/>
      </dsp:nvSpPr>
      <dsp:spPr>
        <a:xfrm>
          <a:off x="892799"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892799" y="2435796"/>
        <a:ext cx="856292" cy="555538"/>
      </dsp:txXfrm>
    </dsp:sp>
    <dsp:sp modelId="{37714AF3-6C0B-4229-85C8-CA454A4278CC}">
      <dsp:nvSpPr>
        <dsp:cNvPr id="0" name=""/>
        <dsp:cNvSpPr/>
      </dsp:nvSpPr>
      <dsp:spPr>
        <a:xfrm>
          <a:off x="892799"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892799" y="3044690"/>
        <a:ext cx="856292" cy="555538"/>
      </dsp:txXfrm>
    </dsp:sp>
    <dsp:sp modelId="{21554D33-0AF0-497A-B0D4-67367831D63E}">
      <dsp:nvSpPr>
        <dsp:cNvPr id="0" name=""/>
        <dsp:cNvSpPr/>
      </dsp:nvSpPr>
      <dsp:spPr>
        <a:xfrm>
          <a:off x="1767074"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1767074" y="2435796"/>
        <a:ext cx="856292" cy="555538"/>
      </dsp:txXfrm>
    </dsp:sp>
    <dsp:sp modelId="{CC50260F-C4D9-436D-AA66-71856FFB8BCB}">
      <dsp:nvSpPr>
        <dsp:cNvPr id="0" name=""/>
        <dsp:cNvSpPr/>
      </dsp:nvSpPr>
      <dsp:spPr>
        <a:xfrm>
          <a:off x="1767074"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1767074" y="3044690"/>
        <a:ext cx="856292" cy="555538"/>
      </dsp:txXfrm>
    </dsp:sp>
    <dsp:sp modelId="{BBFCF00D-0B9D-4E23-A1F5-2AF95F426C0C}">
      <dsp:nvSpPr>
        <dsp:cNvPr id="0" name=""/>
        <dsp:cNvSpPr/>
      </dsp:nvSpPr>
      <dsp:spPr>
        <a:xfrm>
          <a:off x="2695295" y="609115"/>
          <a:ext cx="3479116" cy="55553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Shared Set Data</a:t>
          </a:r>
          <a:endParaRPr lang="en-US" sz="2300" b="0" kern="1200" dirty="0"/>
        </a:p>
      </dsp:txBody>
      <dsp:txXfrm>
        <a:off x="2695295" y="609115"/>
        <a:ext cx="3479116" cy="555538"/>
      </dsp:txXfrm>
    </dsp:sp>
    <dsp:sp modelId="{407C1D4F-7A23-4D17-8055-47B55D8C4EFF}">
      <dsp:nvSpPr>
        <dsp:cNvPr id="0" name=""/>
        <dsp:cNvSpPr/>
      </dsp:nvSpPr>
      <dsp:spPr>
        <a:xfrm>
          <a:off x="2695295" y="1218009"/>
          <a:ext cx="3479116" cy="55553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Domain Data</a:t>
          </a:r>
          <a:endParaRPr lang="en-US" sz="1400" b="0" kern="1200" dirty="0"/>
        </a:p>
      </dsp:txBody>
      <dsp:txXfrm>
        <a:off x="2695295" y="1218009"/>
        <a:ext cx="3479116" cy="555538"/>
      </dsp:txXfrm>
    </dsp:sp>
    <dsp:sp modelId="{F95486B1-A029-479D-827B-1A27C11E03D8}">
      <dsp:nvSpPr>
        <dsp:cNvPr id="0" name=""/>
        <dsp:cNvSpPr/>
      </dsp:nvSpPr>
      <dsp:spPr>
        <a:xfrm>
          <a:off x="2695295" y="1826902"/>
          <a:ext cx="1730567"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Entity Data</a:t>
          </a:r>
          <a:endParaRPr lang="en-US" sz="1300" b="0" kern="1200" dirty="0"/>
        </a:p>
      </dsp:txBody>
      <dsp:txXfrm>
        <a:off x="2695295" y="1826902"/>
        <a:ext cx="1730567" cy="555538"/>
      </dsp:txXfrm>
    </dsp:sp>
    <dsp:sp modelId="{8F939B48-1545-43FE-B56F-F76D9F9CE102}">
      <dsp:nvSpPr>
        <dsp:cNvPr id="0" name=""/>
        <dsp:cNvSpPr/>
      </dsp:nvSpPr>
      <dsp:spPr>
        <a:xfrm>
          <a:off x="2695295"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2695295" y="2435796"/>
        <a:ext cx="856292" cy="555538"/>
      </dsp:txXfrm>
    </dsp:sp>
    <dsp:sp modelId="{982800C5-301E-4FCB-A1ED-67A56EC0FED1}">
      <dsp:nvSpPr>
        <dsp:cNvPr id="0" name=""/>
        <dsp:cNvSpPr/>
      </dsp:nvSpPr>
      <dsp:spPr>
        <a:xfrm>
          <a:off x="2695295"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2695295" y="3044690"/>
        <a:ext cx="856292" cy="555538"/>
      </dsp:txXfrm>
    </dsp:sp>
    <dsp:sp modelId="{CB762404-3F91-4555-8D02-AD6A822F62E1}">
      <dsp:nvSpPr>
        <dsp:cNvPr id="0" name=""/>
        <dsp:cNvSpPr/>
      </dsp:nvSpPr>
      <dsp:spPr>
        <a:xfrm>
          <a:off x="3569569"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3569569" y="2435796"/>
        <a:ext cx="856292" cy="555538"/>
      </dsp:txXfrm>
    </dsp:sp>
    <dsp:sp modelId="{AFCA5F7F-17B5-4494-9566-8B6FBD1DEA17}">
      <dsp:nvSpPr>
        <dsp:cNvPr id="0" name=""/>
        <dsp:cNvSpPr/>
      </dsp:nvSpPr>
      <dsp:spPr>
        <a:xfrm>
          <a:off x="3569569"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3569569" y="3044690"/>
        <a:ext cx="856292" cy="555538"/>
      </dsp:txXfrm>
    </dsp:sp>
    <dsp:sp modelId="{9ACEF560-6A8F-4604-9BD2-F4E2C9F3BFF7}">
      <dsp:nvSpPr>
        <dsp:cNvPr id="0" name=""/>
        <dsp:cNvSpPr/>
      </dsp:nvSpPr>
      <dsp:spPr>
        <a:xfrm>
          <a:off x="4443844" y="1826902"/>
          <a:ext cx="1730567"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Entity Data</a:t>
          </a:r>
          <a:endParaRPr lang="en-US" sz="1300" b="0" kern="1200" dirty="0"/>
        </a:p>
      </dsp:txBody>
      <dsp:txXfrm>
        <a:off x="4443844" y="1826902"/>
        <a:ext cx="1730567" cy="555538"/>
      </dsp:txXfrm>
    </dsp:sp>
    <dsp:sp modelId="{0B73B7FB-0055-4C4E-B14A-3941B388D8CF}">
      <dsp:nvSpPr>
        <dsp:cNvPr id="0" name=""/>
        <dsp:cNvSpPr/>
      </dsp:nvSpPr>
      <dsp:spPr>
        <a:xfrm>
          <a:off x="4443844"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4443844" y="2435796"/>
        <a:ext cx="856292" cy="555538"/>
      </dsp:txXfrm>
    </dsp:sp>
    <dsp:sp modelId="{53DF7C94-45ED-47B9-A50E-682267C3E9BA}">
      <dsp:nvSpPr>
        <dsp:cNvPr id="0" name=""/>
        <dsp:cNvSpPr/>
      </dsp:nvSpPr>
      <dsp:spPr>
        <a:xfrm>
          <a:off x="4443844"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4443844" y="3044690"/>
        <a:ext cx="856292" cy="555538"/>
      </dsp:txXfrm>
    </dsp:sp>
    <dsp:sp modelId="{DBE25173-0D0F-4FD5-B666-0CBC706C252A}">
      <dsp:nvSpPr>
        <dsp:cNvPr id="0" name=""/>
        <dsp:cNvSpPr/>
      </dsp:nvSpPr>
      <dsp:spPr>
        <a:xfrm>
          <a:off x="5318118" y="2435796"/>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Site Data </a:t>
          </a:r>
          <a:endParaRPr lang="en-US" sz="1300" b="0" kern="1200" dirty="0"/>
        </a:p>
      </dsp:txBody>
      <dsp:txXfrm>
        <a:off x="5318118" y="2435796"/>
        <a:ext cx="856292" cy="555538"/>
      </dsp:txXfrm>
    </dsp:sp>
    <dsp:sp modelId="{4D3BE489-01A4-475E-8DDE-69CAAE3AF08B}">
      <dsp:nvSpPr>
        <dsp:cNvPr id="0" name=""/>
        <dsp:cNvSpPr/>
      </dsp:nvSpPr>
      <dsp:spPr>
        <a:xfrm>
          <a:off x="5318118" y="3044690"/>
          <a:ext cx="856292" cy="55553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Location</a:t>
          </a:r>
          <a:endParaRPr lang="en-US" sz="1300" b="0" kern="1200" dirty="0"/>
        </a:p>
      </dsp:txBody>
      <dsp:txXfrm>
        <a:off x="5318118" y="3044690"/>
        <a:ext cx="856292" cy="5555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8665D8-C10E-9C46-8783-A12B3CD6100C}" type="datetimeFigureOut">
              <a:rPr lang="en-US" smtClean="0"/>
              <a:pPr/>
              <a:t>3/27/2012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0FA14F0-1295-094D-9000-E461C7564EC6}" type="slidenum">
              <a:rPr lang="en-US" smtClean="0"/>
              <a:pPr/>
              <a:t>‹#›</a:t>
            </a:fld>
            <a:endParaRPr lang="en-US" dirty="0"/>
          </a:p>
        </p:txBody>
      </p:sp>
    </p:spTree>
    <p:extLst>
      <p:ext uri="{BB962C8B-B14F-4D97-AF65-F5344CB8AC3E}">
        <p14:creationId xmlns="" xmlns:p14="http://schemas.microsoft.com/office/powerpoint/2010/main" val="139094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BC101-12CB-45ED-A75F-B426B780A662}" type="datetimeFigureOut">
              <a:rPr lang="en-US" smtClean="0"/>
              <a:pPr/>
              <a:t>3/27/2012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5F40EC-4A45-4BA0-88E8-AEAD7F90807E}" type="slidenum">
              <a:rPr lang="en-US" smtClean="0"/>
              <a:pPr/>
              <a:t>‹#›</a:t>
            </a:fld>
            <a:endParaRPr lang="en-US" dirty="0"/>
          </a:p>
        </p:txBody>
      </p:sp>
    </p:spTree>
    <p:extLst>
      <p:ext uri="{BB962C8B-B14F-4D97-AF65-F5344CB8AC3E}">
        <p14:creationId xmlns="" xmlns:p14="http://schemas.microsoft.com/office/powerpoint/2010/main" val="1926032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BE395E-D36B-4141-82B6-61A9F9861F90}" type="slidenum">
              <a:rPr lang="en-US" smtClean="0">
                <a:latin typeface="Tahoma" charset="0"/>
              </a:rPr>
              <a:pPr/>
              <a:t>1</a:t>
            </a:fld>
            <a:endParaRPr lang="en-US" dirty="0" smtClean="0">
              <a:latin typeface="Taho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eaLnBrk="1" hangingPunct="1"/>
            <a:endParaRPr lang="en-US" dirty="0" smtClean="0">
              <a:latin typeface="Tahoma" pitchFamily="34" charset="0"/>
            </a:endParaRPr>
          </a:p>
        </p:txBody>
      </p:sp>
      <p:sp>
        <p:nvSpPr>
          <p:cNvPr id="49155" name="Slide Number Placeholder 3"/>
          <p:cNvSpPr>
            <a:spLocks noGrp="1"/>
          </p:cNvSpPr>
          <p:nvPr>
            <p:ph type="sldNum" sz="quarter" idx="5"/>
          </p:nvPr>
        </p:nvSpPr>
        <p:spPr>
          <a:noFill/>
        </p:spPr>
        <p:txBody>
          <a:bodyPr/>
          <a:lstStyle/>
          <a:p>
            <a:fld id="{80FC6047-790E-40C8-9DE2-D6FB134D7F6B}" type="slidenum">
              <a:rPr lang="en-US" smtClean="0">
                <a:latin typeface="Tahoma" pitchFamily="34" charset="0"/>
              </a:rPr>
              <a:pPr/>
              <a:t>22</a:t>
            </a:fld>
            <a:endParaRPr lang="en-US" dirty="0" smtClean="0">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dirty="0" smtClean="0"/>
          </a:p>
        </p:txBody>
      </p:sp>
      <p:sp>
        <p:nvSpPr>
          <p:cNvPr id="142340" name="Slide Number Placeholder 3"/>
          <p:cNvSpPr>
            <a:spLocks noGrp="1"/>
          </p:cNvSpPr>
          <p:nvPr>
            <p:ph type="sldNum" sz="quarter" idx="5"/>
          </p:nvPr>
        </p:nvSpPr>
        <p:spPr>
          <a:noFill/>
        </p:spPr>
        <p:txBody>
          <a:bodyPr/>
          <a:lstStyle/>
          <a:p>
            <a:fld id="{2BE53C33-2382-485D-92B7-889560747CAB}" type="slidenum">
              <a:rPr lang="en-US" smtClean="0"/>
              <a:pPr/>
              <a:t>25</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D47DB31F-AA9E-4F0F-830C-1ED0CFF2ED1B}" type="slidenum">
              <a:rPr lang="en-US" smtClean="0"/>
              <a:pPr>
                <a:defRPr/>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720BE16-CF89-41C0-B6D4-1FA5CB3D2FB7}" type="slidenum">
              <a:rPr lang="en-US" smtClean="0">
                <a:latin typeface="Arial" pitchFamily="34" charset="0"/>
              </a:rPr>
              <a:pPr/>
              <a:t>28</a:t>
            </a:fld>
            <a:endParaRPr lang="en-US" dirty="0" smtClean="0">
              <a:latin typeface="Arial" pitchFamily="34" charset="0"/>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r>
              <a:rPr lang="en-US" b="1" dirty="0" smtClean="0">
                <a:latin typeface="Arial" pitchFamily="34" charset="0"/>
              </a:rPr>
              <a:t/>
            </a:r>
            <a:br>
              <a:rPr lang="en-US" b="1" dirty="0" smtClean="0">
                <a:latin typeface="Arial" pitchFamily="34" charset="0"/>
              </a:rPr>
            </a:br>
            <a:endParaRPr lang="en-US" b="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r>
              <a:rPr lang="nl-NL" smtClean="0"/>
              <a:t>Multi-Level consolidation</a:t>
            </a:r>
          </a:p>
          <a:p>
            <a:r>
              <a:rPr lang="nl-NL" smtClean="0"/>
              <a:t>Hyperion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7E52F-F10E-694D-9A42-F71B72D95553}"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4" tIns="46582" rIns="93164" bIns="46582" anchor="b"/>
          <a:lstStyle/>
          <a:p>
            <a:pPr algn="r"/>
            <a:fld id="{B2D04E68-D16F-4D53-9EC6-98D4C16CE2FD}" type="slidenum">
              <a:rPr lang="en-US" sz="1200">
                <a:latin typeface="Arial" charset="0"/>
              </a:rPr>
              <a:pPr algn="r"/>
              <a:t>43</a:t>
            </a:fld>
            <a:endParaRPr lang="en-US" sz="1200" dirty="0">
              <a:latin typeface="Arial" charset="0"/>
            </a:endParaRPr>
          </a:p>
        </p:txBody>
      </p:sp>
      <p:sp>
        <p:nvSpPr>
          <p:cNvPr id="43011" name="Text Box 2"/>
          <p:cNvSpPr txBox="1">
            <a:spLocks noChangeArrowheads="1"/>
          </p:cNvSpPr>
          <p:nvPr/>
        </p:nvSpPr>
        <p:spPr bwMode="auto">
          <a:xfrm>
            <a:off x="1168401" y="697230"/>
            <a:ext cx="4673600" cy="3486150"/>
          </a:xfrm>
          <a:prstGeom prst="rect">
            <a:avLst/>
          </a:prstGeom>
          <a:solidFill>
            <a:srgbClr val="FFFFFF"/>
          </a:solidFill>
          <a:ln w="9360">
            <a:solidFill>
              <a:srgbClr val="000000"/>
            </a:solidFill>
            <a:miter lim="800000"/>
            <a:headEnd/>
            <a:tailEnd/>
          </a:ln>
        </p:spPr>
        <p:txBody>
          <a:bodyPr wrap="none" lIns="93164" tIns="46582" rIns="93164" bIns="46582" anchor="ctr"/>
          <a:lstStyle/>
          <a:p>
            <a:pPr algn="ctr"/>
            <a:endParaRPr lang="en-US" dirty="0"/>
          </a:p>
        </p:txBody>
      </p:sp>
      <p:sp>
        <p:nvSpPr>
          <p:cNvPr id="43012" name="Rectangle 3"/>
          <p:cNvSpPr>
            <a:spLocks noGrp="1" noChangeArrowheads="1"/>
          </p:cNvSpPr>
          <p:nvPr>
            <p:ph type="body"/>
          </p:nvPr>
        </p:nvSpPr>
        <p:spPr>
          <a:xfrm>
            <a:off x="701042" y="4415790"/>
            <a:ext cx="5605074" cy="4183380"/>
          </a:xfrm>
          <a:noFill/>
          <a:ln/>
        </p:spPr>
        <p:txBody>
          <a:bodyPr wrap="none" anchor="ct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4" tIns="46582" rIns="93164" bIns="46582" anchor="b"/>
          <a:lstStyle/>
          <a:p>
            <a:pPr algn="r"/>
            <a:fld id="{44CFD434-95A3-4227-8B49-38359D090027}" type="slidenum">
              <a:rPr lang="en-US" sz="1200">
                <a:latin typeface="Arial" charset="0"/>
              </a:rPr>
              <a:pPr algn="r"/>
              <a:t>44</a:t>
            </a:fld>
            <a:endParaRPr lang="en-US" sz="1200" dirty="0">
              <a:latin typeface="Arial" charset="0"/>
            </a:endParaRPr>
          </a:p>
        </p:txBody>
      </p:sp>
      <p:sp>
        <p:nvSpPr>
          <p:cNvPr id="45059" name="Text Box 2"/>
          <p:cNvSpPr txBox="1">
            <a:spLocks noChangeArrowheads="1"/>
          </p:cNvSpPr>
          <p:nvPr/>
        </p:nvSpPr>
        <p:spPr bwMode="auto">
          <a:xfrm>
            <a:off x="1168401" y="697230"/>
            <a:ext cx="4673600" cy="3486150"/>
          </a:xfrm>
          <a:prstGeom prst="rect">
            <a:avLst/>
          </a:prstGeom>
          <a:solidFill>
            <a:srgbClr val="FFFFFF"/>
          </a:solidFill>
          <a:ln w="9360">
            <a:solidFill>
              <a:srgbClr val="000000"/>
            </a:solidFill>
            <a:miter lim="800000"/>
            <a:headEnd/>
            <a:tailEnd/>
          </a:ln>
        </p:spPr>
        <p:txBody>
          <a:bodyPr wrap="none" lIns="93164" tIns="46582" rIns="93164" bIns="46582" anchor="ctr"/>
          <a:lstStyle/>
          <a:p>
            <a:pPr algn="ctr"/>
            <a:endParaRPr lang="en-US" dirty="0"/>
          </a:p>
        </p:txBody>
      </p:sp>
      <p:sp>
        <p:nvSpPr>
          <p:cNvPr id="45060" name="Rectangle 3"/>
          <p:cNvSpPr>
            <a:spLocks noGrp="1" noChangeArrowheads="1"/>
          </p:cNvSpPr>
          <p:nvPr>
            <p:ph type="body"/>
          </p:nvPr>
        </p:nvSpPr>
        <p:spPr>
          <a:xfrm>
            <a:off x="701042" y="4415790"/>
            <a:ext cx="5605074" cy="4183380"/>
          </a:xfrm>
          <a:noFill/>
          <a:ln/>
        </p:spPr>
        <p:txBody>
          <a:bodyPr wrap="none" anchor="ct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34721" y="4415790"/>
            <a:ext cx="5140960" cy="4183380"/>
          </a:xfrm>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60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EAM’s existing Project Accounting Module manages and collects all cost associated to a Capital project.  Now EAM’s Project module integrates with QAD’s core Fixed Asset module specifically for EE releases.  The integration automatically creates the Fixed Asset including acquisition cost based on EAM’s total project cost.  The FA capitalization process can be reviewed and completed by finance.    Additional project cost can also be automatically sent to adjust the asset basis as needed.</a:t>
            </a:r>
          </a:p>
          <a:p>
            <a:endParaRPr lang="en-US" dirty="0" smtClean="0"/>
          </a:p>
          <a:p>
            <a:pPr defTabSz="931744">
              <a:defRPr/>
            </a:pPr>
            <a:r>
              <a:rPr lang="en-US" dirty="0" smtClean="0"/>
              <a:t>This feature provides a new integration point between EAM and QAD Enterprise Application which enhances the current integration between the two systems.  This feature benefits our customers by providing a seamless integration,  removing the required manual update in Fixed Asset which takes time, and errors could easily be made in transposing the data.  Also, any changed to the capitalized amount is also handled seamlessly for the user.</a:t>
            </a:r>
          </a:p>
          <a:p>
            <a:endParaRPr lang="en-US" dirty="0" smtClean="0"/>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955F40EC-4A45-4BA0-88E8-AEAD7F90807E}" type="slidenum">
              <a:rPr lang="en-US" smtClean="0"/>
              <a:pPr/>
              <a:t>62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4" tIns="46582" rIns="93164" bIns="46582" anchor="b"/>
          <a:lstStyle/>
          <a:p>
            <a:pPr algn="r"/>
            <a:fld id="{6288B1E3-18D4-4DF3-8C7F-4A26E47C5EE2}" type="slidenum">
              <a:rPr lang="en-US" sz="1200"/>
              <a:pPr algn="r"/>
              <a:t>6</a:t>
            </a:fld>
            <a:endParaRPr 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4C0AE87A-8478-4FC6-93A4-1358B1269F07}" type="slidenum">
              <a:rPr lang="en-US" smtClean="0">
                <a:latin typeface="Arial" pitchFamily="34" charset="0"/>
              </a:rPr>
              <a:pPr/>
              <a:t>11</a:t>
            </a:fld>
            <a:endParaRPr lang="en-US" dirty="0" smtClean="0">
              <a:latin typeface="Arial" pitchFamily="34" charset="0"/>
            </a:endParaRPr>
          </a:p>
        </p:txBody>
      </p:sp>
      <p:sp>
        <p:nvSpPr>
          <p:cNvPr id="548867" name="Text Box 2"/>
          <p:cNvSpPr txBox="1">
            <a:spLocks noChangeArrowheads="1"/>
          </p:cNvSpPr>
          <p:nvPr/>
        </p:nvSpPr>
        <p:spPr bwMode="auto">
          <a:xfrm>
            <a:off x="1168401" y="697230"/>
            <a:ext cx="4673600" cy="3486150"/>
          </a:xfrm>
          <a:prstGeom prst="rect">
            <a:avLst/>
          </a:prstGeom>
          <a:solidFill>
            <a:srgbClr val="FFFFFF"/>
          </a:solidFill>
          <a:ln w="9360">
            <a:solidFill>
              <a:srgbClr val="000000"/>
            </a:solidFill>
            <a:miter lim="800000"/>
            <a:headEnd/>
            <a:tailEnd/>
          </a:ln>
        </p:spPr>
        <p:txBody>
          <a:bodyPr wrap="none" lIns="93159" tIns="46580" rIns="93159" bIns="46580" anchor="ctr"/>
          <a:lstStyle/>
          <a:p>
            <a:endParaRPr lang="en-US" dirty="0"/>
          </a:p>
        </p:txBody>
      </p:sp>
      <p:sp>
        <p:nvSpPr>
          <p:cNvPr id="548868" name="Rectangle 3"/>
          <p:cNvSpPr>
            <a:spLocks noGrp="1" noChangeArrowheads="1"/>
          </p:cNvSpPr>
          <p:nvPr>
            <p:ph type="body"/>
          </p:nvPr>
        </p:nvSpPr>
        <p:spPr>
          <a:xfrm>
            <a:off x="701043" y="4415790"/>
            <a:ext cx="5605074" cy="4183380"/>
          </a:xfrm>
          <a:noFill/>
          <a:ln/>
        </p:spPr>
        <p:txBody>
          <a:bodyPr wrap="none" anchor="ct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635" y="8830620"/>
            <a:ext cx="3038162" cy="464180"/>
          </a:xfrm>
          <a:prstGeom prst="rect">
            <a:avLst/>
          </a:prstGeom>
          <a:noFill/>
        </p:spPr>
        <p:txBody>
          <a:bodyPr lIns="93162" tIns="46582" rIns="93162" bIns="46582" anchor="b"/>
          <a:lstStyle/>
          <a:p>
            <a:pPr algn="r">
              <a:defRPr/>
            </a:pPr>
            <a:fld id="{61D0AE2A-4084-41CE-A829-ABC6A120866E}" type="slidenum">
              <a:rPr lang="en-US" sz="1200"/>
              <a:pPr algn="r">
                <a:defRPr/>
              </a:pPr>
              <a:t>14</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63EAE8A-C7B8-4A51-B59D-B5C38D57AF7D}" type="slidenum">
              <a:rPr lang="en-US" smtClean="0">
                <a:latin typeface="Arial" pitchFamily="34" charset="0"/>
              </a:rPr>
              <a:pPr/>
              <a:t>16</a:t>
            </a:fld>
            <a:endParaRPr lang="en-US" dirty="0" smtClean="0">
              <a:latin typeface="Arial" pitchFamily="34" charset="0"/>
            </a:endParaRPr>
          </a:p>
        </p:txBody>
      </p:sp>
      <p:sp>
        <p:nvSpPr>
          <p:cNvPr id="74755" name="Text Box 2"/>
          <p:cNvSpPr txBox="1">
            <a:spLocks noChangeArrowheads="1"/>
          </p:cNvSpPr>
          <p:nvPr/>
        </p:nvSpPr>
        <p:spPr bwMode="auto">
          <a:xfrm>
            <a:off x="1168400" y="697230"/>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algn="ctr"/>
            <a:endParaRPr lang="en-US" dirty="0"/>
          </a:p>
        </p:txBody>
      </p:sp>
      <p:sp>
        <p:nvSpPr>
          <p:cNvPr id="74756" name="Rectangle 3"/>
          <p:cNvSpPr>
            <a:spLocks noGrp="1" noChangeArrowheads="1"/>
          </p:cNvSpPr>
          <p:nvPr>
            <p:ph type="body"/>
          </p:nvPr>
        </p:nvSpPr>
        <p:spPr>
          <a:xfrm>
            <a:off x="701041" y="4415790"/>
            <a:ext cx="5605074" cy="4183380"/>
          </a:xfrm>
          <a:noFill/>
          <a:ln/>
        </p:spPr>
        <p:txBody>
          <a:bodyPr wrap="none" anchor="ct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srcRect/>
          <a:stretch>
            <a:fillRect/>
          </a:stretch>
        </p:blipFill>
        <p:spPr bwMode="auto">
          <a:xfrm>
            <a:off x="0" y="3219450"/>
            <a:ext cx="9142413" cy="3657600"/>
          </a:xfrm>
          <a:prstGeom prst="rect">
            <a:avLst/>
          </a:prstGeom>
          <a:noFill/>
          <a:ln w="9525">
            <a:noFill/>
            <a:miter lim="800000"/>
            <a:headEnd/>
            <a:tailEnd/>
          </a:ln>
          <a:effectLst/>
        </p:spPr>
      </p:pic>
      <p:sp>
        <p:nvSpPr>
          <p:cNvPr id="9" name="Title Placeholder 1"/>
          <p:cNvSpPr>
            <a:spLocks noGrp="1"/>
          </p:cNvSpPr>
          <p:nvPr>
            <p:ph type="title"/>
          </p:nvPr>
        </p:nvSpPr>
        <p:spPr>
          <a:xfrm>
            <a:off x="457200" y="607452"/>
            <a:ext cx="8229600" cy="70541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 Placeholder 13"/>
          <p:cNvSpPr>
            <a:spLocks noGrp="1"/>
          </p:cNvSpPr>
          <p:nvPr>
            <p:ph type="body" sz="quarter" idx="10" hasCustomPrompt="1"/>
          </p:nvPr>
        </p:nvSpPr>
        <p:spPr>
          <a:xfrm>
            <a:off x="457200" y="1417638"/>
            <a:ext cx="8229600" cy="349250"/>
          </a:xfrm>
        </p:spPr>
        <p:txBody>
          <a:bodyPr>
            <a:noAutofit/>
          </a:bodyPr>
          <a:lstStyle>
            <a:lvl1pPr marL="0" indent="0">
              <a:buFontTx/>
              <a:buNone/>
              <a:defRPr sz="2000" b="1">
                <a:solidFill>
                  <a:srgbClr val="000000"/>
                </a:solidFill>
              </a:defRPr>
            </a:lvl1pPr>
          </a:lstStyle>
          <a:p>
            <a:pPr lvl="0"/>
            <a:r>
              <a:rPr lang="en-US" dirty="0" smtClean="0"/>
              <a:t>Author/Date</a:t>
            </a:r>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r>
              <a:rPr lang="en-US" dirty="0" smtClean="0">
                <a:cs typeface="Tahoma" charset="0"/>
              </a:rPr>
              <a:t>Enterprise Edition Financials</a:t>
            </a:r>
            <a:endParaRPr lang="en-US" dirty="0" smtClean="0"/>
          </a:p>
        </p:txBody>
      </p:sp>
    </p:spTree>
    <p:extLst>
      <p:ext uri="{BB962C8B-B14F-4D97-AF65-F5344CB8AC3E}">
        <p14:creationId xmlns="" xmlns:p14="http://schemas.microsoft.com/office/powerpoint/2010/main" val="1342270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6863642" y="6441016"/>
            <a:ext cx="2133600" cy="365125"/>
          </a:xfrm>
          <a:prstGeom prst="rect">
            <a:avLst/>
          </a:prstGeom>
        </p:spPr>
        <p:txBody>
          <a:bodyPr vert="horz" lIns="91440" tIns="45720" rIns="91440" bIns="45720" rtlCol="0" anchor="ctr"/>
          <a:lstStyle>
            <a:lvl1pPr algn="r">
              <a:defRPr sz="2000">
                <a:solidFill>
                  <a:srgbClr val="FFFFFF"/>
                </a:solidFill>
              </a:defRPr>
            </a:lvl1pPr>
          </a:lstStyle>
          <a:p>
            <a:fld id="{A72B18B9-7638-8643-BA78-1B558657E18A}" type="slidenum">
              <a:rPr lang="en-US" smtClean="0"/>
              <a:pPr/>
              <a:t>‹#›</a:t>
            </a:fld>
            <a:endParaRPr lang="en-US" dirty="0"/>
          </a:p>
        </p:txBody>
      </p:sp>
      <p:sp>
        <p:nvSpPr>
          <p:cNvPr id="10" name="Subtitle 2"/>
          <p:cNvSpPr>
            <a:spLocks noGrp="1"/>
          </p:cNvSpPr>
          <p:nvPr>
            <p:ph type="subTitle" idx="13"/>
          </p:nvPr>
        </p:nvSpPr>
        <p:spPr>
          <a:xfrm>
            <a:off x="622300" y="76200"/>
            <a:ext cx="8140700" cy="479083"/>
          </a:xfrm>
          <a:prstGeom prst="rect">
            <a:avLst/>
          </a:prstGeom>
        </p:spPr>
        <p:txBody>
          <a:bodyPr anchor="t"/>
          <a:lstStyle>
            <a:lvl1pPr marL="0" indent="0" algn="l">
              <a:buNone/>
              <a:defRPr sz="2000" b="1">
                <a:solidFill>
                  <a:schemeClr val="accent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title"/>
          </p:nvPr>
        </p:nvSpPr>
        <p:spPr>
          <a:xfrm>
            <a:off x="622300" y="555283"/>
            <a:ext cx="8128000" cy="770280"/>
          </a:xfrm>
          <a:prstGeom prst="rect">
            <a:avLst/>
          </a:prstGeom>
        </p:spPr>
        <p:txBody>
          <a:bodyPr anchor="ctr">
            <a:normAutofit/>
          </a:bodyPr>
          <a:lstStyle>
            <a:lvl1pPr algn="l">
              <a:defRPr sz="3600" b="1">
                <a:solidFill>
                  <a:srgbClr val="8E8E8E"/>
                </a:solidFill>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3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43300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5" name="Chart Placeholder 4"/>
          <p:cNvSpPr>
            <a:spLocks noGrp="1"/>
          </p:cNvSpPr>
          <p:nvPr>
            <p:ph type="chart" sz="quarter" idx="14"/>
          </p:nvPr>
        </p:nvSpPr>
        <p:spPr>
          <a:xfrm>
            <a:off x="615950" y="1325562"/>
            <a:ext cx="8128000" cy="4686301"/>
          </a:xfrm>
          <a:prstGeom prst="rect">
            <a:avLst/>
          </a:prstGeom>
        </p:spPr>
        <p:txBody>
          <a:bodyPr vert="horz"/>
          <a:lstStyle/>
          <a:p>
            <a:r>
              <a:rPr lang="en-US" dirty="0" smtClean="0"/>
              <a:t>Click icon to add chart</a:t>
            </a:r>
            <a:endParaRPr lang="en-US" dirty="0"/>
          </a:p>
        </p:txBody>
      </p:sp>
      <p:sp>
        <p:nvSpPr>
          <p:cNvPr id="6" name="Slide Number Placeholder 1"/>
          <p:cNvSpPr>
            <a:spLocks noGrp="1"/>
          </p:cNvSpPr>
          <p:nvPr>
            <p:ph type="sldNum" sz="quarter" idx="4"/>
          </p:nvPr>
        </p:nvSpPr>
        <p:spPr>
          <a:xfrm>
            <a:off x="6863642" y="6441016"/>
            <a:ext cx="2133600" cy="365125"/>
          </a:xfrm>
          <a:prstGeom prst="rect">
            <a:avLst/>
          </a:prstGeom>
        </p:spPr>
        <p:txBody>
          <a:bodyPr vert="horz" lIns="91440" tIns="45720" rIns="91440" bIns="45720" rtlCol="0" anchor="ctr"/>
          <a:lstStyle>
            <a:lvl1pPr algn="r">
              <a:defRPr sz="2000">
                <a:solidFill>
                  <a:srgbClr val="FFFFFF"/>
                </a:solidFill>
              </a:defRPr>
            </a:lvl1pPr>
          </a:lstStyle>
          <a:p>
            <a:fld id="{A72B18B9-7638-8643-BA78-1B558657E18A}" type="slidenum">
              <a:rPr lang="en-US" smtClean="0"/>
              <a:pPr/>
              <a:t>‹#›</a:t>
            </a:fld>
            <a:endParaRPr lang="en-US" dirty="0"/>
          </a:p>
        </p:txBody>
      </p:sp>
      <p:sp>
        <p:nvSpPr>
          <p:cNvPr id="11" name="Subtitle 2"/>
          <p:cNvSpPr>
            <a:spLocks noGrp="1"/>
          </p:cNvSpPr>
          <p:nvPr>
            <p:ph type="subTitle" idx="13"/>
          </p:nvPr>
        </p:nvSpPr>
        <p:spPr>
          <a:xfrm>
            <a:off x="622300" y="76200"/>
            <a:ext cx="8140700" cy="479083"/>
          </a:xfrm>
          <a:prstGeom prst="rect">
            <a:avLst/>
          </a:prstGeom>
        </p:spPr>
        <p:txBody>
          <a:bodyPr anchor="t"/>
          <a:lstStyle>
            <a:lvl1pPr marL="0" indent="0" algn="l">
              <a:buNone/>
              <a:defRPr sz="2000" b="1">
                <a:solidFill>
                  <a:schemeClr val="accent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
          <p:cNvSpPr>
            <a:spLocks noGrp="1"/>
          </p:cNvSpPr>
          <p:nvPr>
            <p:ph type="title"/>
          </p:nvPr>
        </p:nvSpPr>
        <p:spPr>
          <a:xfrm>
            <a:off x="622300" y="555283"/>
            <a:ext cx="8128000" cy="770280"/>
          </a:xfrm>
          <a:prstGeom prst="rect">
            <a:avLst/>
          </a:prstGeom>
        </p:spPr>
        <p:txBody>
          <a:bodyPr anchor="ctr">
            <a:normAutofit/>
          </a:bodyPr>
          <a:lstStyle>
            <a:lvl1pPr algn="l">
              <a:defRPr sz="3600" b="1">
                <a:solidFill>
                  <a:srgbClr val="7F7F7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880592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98826"/>
            <a:ext cx="8229600" cy="716523"/>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6" name="Text Placeholder 15"/>
          <p:cNvSpPr>
            <a:spLocks noGrp="1"/>
          </p:cNvSpPr>
          <p:nvPr>
            <p:ph type="body" sz="quarter" idx="13"/>
          </p:nvPr>
        </p:nvSpPr>
        <p:spPr>
          <a:xfrm>
            <a:off x="457200" y="179388"/>
            <a:ext cx="8229600" cy="428625"/>
          </a:xfrm>
          <a:prstGeom prst="rect">
            <a:avLst/>
          </a:prstGeom>
        </p:spPr>
        <p:txBody>
          <a:bodyPr anchor="b">
            <a:noAutofit/>
          </a:bodyPr>
          <a:lstStyle>
            <a:lvl1pPr marL="0" indent="0">
              <a:buFontTx/>
              <a:buNone/>
              <a:defRPr sz="2000" b="1">
                <a:solidFill>
                  <a:srgbClr val="4F81BD"/>
                </a:solidFill>
              </a:defRPr>
            </a:lvl1pPr>
          </a:lstStyle>
          <a:p>
            <a:pPr lvl="0"/>
            <a:r>
              <a:rPr lang="en-US" dirty="0" smtClean="0"/>
              <a:t>Click to edit Master text styles</a:t>
            </a:r>
          </a:p>
        </p:txBody>
      </p:sp>
      <p:sp>
        <p:nvSpPr>
          <p:cNvPr id="4" name="Slide Number Placeholder 1"/>
          <p:cNvSpPr>
            <a:spLocks noGrp="1"/>
          </p:cNvSpPr>
          <p:nvPr>
            <p:ph type="sldNum" sz="quarter" idx="14"/>
          </p:nvPr>
        </p:nvSpPr>
        <p:spPr>
          <a:xfrm>
            <a:off x="6864350" y="6440488"/>
            <a:ext cx="2133600" cy="365125"/>
          </a:xfrm>
          <a:prstGeom prst="rect">
            <a:avLst/>
          </a:prstGeom>
        </p:spPr>
        <p:txBody>
          <a:bodyPr/>
          <a:lstStyle>
            <a:lvl1pPr>
              <a:defRPr/>
            </a:lvl1pPr>
          </a:lstStyle>
          <a:p>
            <a:pPr>
              <a:defRPr/>
            </a:pPr>
            <a:fld id="{ECA4EEAC-D3D4-4C04-9D9A-D74324993E5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104016"/>
            <a:ext cx="8140700" cy="4991983"/>
          </a:xfrm>
          <a:prstGeom prst="rect">
            <a:avLst/>
          </a:prstGeom>
        </p:spPr>
        <p:txBody>
          <a:bodyPr>
            <a:normAutofit/>
          </a:bodyPr>
          <a:lstStyle>
            <a:lvl1pPr marL="266700" indent="-266700">
              <a:spcBef>
                <a:spcPts val="600"/>
              </a:spcBef>
              <a:buClr>
                <a:schemeClr val="accent6"/>
              </a:buClr>
              <a:defRPr sz="3200" b="0">
                <a:solidFill>
                  <a:srgbClr val="666666"/>
                </a:solidFill>
                <a:latin typeface="Century Gothic" pitchFamily="34" charset="0"/>
              </a:defRPr>
            </a:lvl1pPr>
            <a:lvl2pPr marL="534988" indent="-268288">
              <a:spcBef>
                <a:spcPts val="600"/>
              </a:spcBef>
              <a:buClr>
                <a:schemeClr val="accent6"/>
              </a:buClr>
              <a:buFont typeface="Lucida Grande"/>
              <a:buChar char="-"/>
              <a:tabLst/>
              <a:defRPr sz="2800">
                <a:solidFill>
                  <a:srgbClr val="666666"/>
                </a:solidFill>
                <a:latin typeface="Century Gothic" pitchFamily="34" charset="0"/>
              </a:defRPr>
            </a:lvl2pPr>
            <a:lvl3pPr marL="715963" indent="-180975">
              <a:spcBef>
                <a:spcPts val="600"/>
              </a:spcBef>
              <a:buClr>
                <a:schemeClr val="accent6"/>
              </a:buClr>
              <a:defRPr sz="2400">
                <a:solidFill>
                  <a:srgbClr val="666666"/>
                </a:solidFill>
                <a:latin typeface="Century Gothic" pitchFamily="34" charset="0"/>
              </a:defRPr>
            </a:lvl3pPr>
            <a:lvl4pPr marL="982663" indent="-266700">
              <a:spcBef>
                <a:spcPts val="600"/>
              </a:spcBef>
              <a:buClr>
                <a:schemeClr val="accent6"/>
              </a:buClr>
              <a:buFont typeface="Lucida Grande"/>
              <a:buChar char="-"/>
              <a:defRPr sz="2000">
                <a:solidFill>
                  <a:srgbClr val="666666"/>
                </a:solidFill>
                <a:latin typeface="Century Gothic" pitchFamily="34" charset="0"/>
              </a:defRPr>
            </a:lvl4pPr>
            <a:lvl5pPr marL="1165225" indent="-182563">
              <a:spcBef>
                <a:spcPts val="600"/>
              </a:spcBef>
              <a:buClr>
                <a:schemeClr val="accent6"/>
              </a:buClr>
              <a:buFont typeface="Arial"/>
              <a:buChar char="•"/>
              <a:defRPr sz="1600">
                <a:solidFill>
                  <a:srgbClr val="666666"/>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3"/>
          </p:nvPr>
        </p:nvSpPr>
        <p:spPr>
          <a:xfrm>
            <a:off x="622300" y="75407"/>
            <a:ext cx="8140700" cy="381793"/>
          </a:xfrm>
          <a:prstGeom prst="rect">
            <a:avLst/>
          </a:prstGeom>
        </p:spPr>
        <p:txBody>
          <a:bodyPr anchor="t"/>
          <a:lstStyle>
            <a:lvl1pPr marL="0" indent="0" algn="l">
              <a:buNone/>
              <a:defRPr sz="2000" b="1">
                <a:solidFill>
                  <a:schemeClr val="accent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16856" y="457200"/>
            <a:ext cx="8146143" cy="646817"/>
          </a:xfrm>
          <a:prstGeom prst="rect">
            <a:avLst/>
          </a:prstGeom>
        </p:spPr>
        <p:txBody>
          <a:bodyPr anchor="ctr">
            <a:normAutofit/>
          </a:bodyPr>
          <a:lstStyle>
            <a:lvl1pPr algn="l">
              <a:defRPr sz="3600" b="1">
                <a:solidFill>
                  <a:srgbClr val="8E8E8E"/>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500188"/>
            <a:ext cx="4000500" cy="505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10100" y="1500188"/>
            <a:ext cx="4000500" cy="505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34"/>
          <p:cNvSpPr>
            <a:spLocks noGrp="1" noChangeArrowheads="1"/>
          </p:cNvSpPr>
          <p:nvPr>
            <p:ph type="sldNum" sz="quarter" idx="10"/>
          </p:nvPr>
        </p:nvSpPr>
        <p:spPr>
          <a:xfrm>
            <a:off x="6889750" y="6565900"/>
            <a:ext cx="2133600" cy="292100"/>
          </a:xfrm>
          <a:prstGeom prst="rect">
            <a:avLst/>
          </a:prstGeom>
          <a:ln/>
        </p:spPr>
        <p:txBody>
          <a:bodyPr/>
          <a:lstStyle>
            <a:lvl1pPr>
              <a:defRPr/>
            </a:lvl1pPr>
          </a:lstStyle>
          <a:p>
            <a:pPr>
              <a:defRPr/>
            </a:pPr>
            <a:fld id="{5363BA95-5E52-4B8A-9CE2-D9AA8E4CAB7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8810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500188"/>
            <a:ext cx="8153400" cy="5053012"/>
          </a:xfrm>
        </p:spPr>
        <p:txBody>
          <a:bodyPr/>
          <a:lstStyle/>
          <a:p>
            <a:pPr lvl="0"/>
            <a:endParaRPr lang="en-US" noProof="0"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881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00188"/>
            <a:ext cx="4000500" cy="5053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00188"/>
            <a:ext cx="4000500" cy="5053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10"/>
            <a:ext cx="8229600" cy="542452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82880"/>
            <a:ext cx="8229600" cy="708730"/>
          </a:xfr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Footer Placeholder 6"/>
          <p:cNvSpPr>
            <a:spLocks noGrp="1"/>
          </p:cNvSpPr>
          <p:nvPr>
            <p:ph type="ftr" sz="quarter" idx="10"/>
          </p:nvPr>
        </p:nvSpPr>
        <p:spPr>
          <a:xfrm>
            <a:off x="8229600" y="6638544"/>
            <a:ext cx="914400" cy="219456"/>
          </a:xfrm>
          <a:prstGeom prst="rect">
            <a:avLst/>
          </a:prstGeom>
        </p:spPr>
        <p:txBody>
          <a:bodyPr/>
          <a:lstStyle/>
          <a:p>
            <a:r>
              <a:rPr lang="en-US" dirty="0" smtClean="0"/>
              <a:t>EF-QAD-</a:t>
            </a:r>
            <a:endParaRPr lang="en-US" dirty="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607452"/>
            <a:ext cx="8229600" cy="708730"/>
          </a:xfrm>
        </p:spPr>
        <p:txBody>
          <a:body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r>
              <a:rPr lang="en-US" dirty="0" smtClean="0">
                <a:cs typeface="Tahoma" charset="0"/>
              </a:rPr>
              <a:t>Enterprise Edition Financials</a:t>
            </a:r>
            <a:endParaRPr lang="en-US" dirty="0" smtClean="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Slide">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622300" y="3543210"/>
            <a:ext cx="8140700" cy="381793"/>
          </a:xfrm>
          <a:prstGeom prst="rect">
            <a:avLst/>
          </a:prstGeom>
        </p:spPr>
        <p:txBody>
          <a:bodyPr anchor="t"/>
          <a:lstStyle>
            <a:lvl1pPr marL="0" indent="0" algn="l">
              <a:buNone/>
              <a:defRPr sz="2000" b="1">
                <a:solidFill>
                  <a:schemeClr val="accent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title"/>
          </p:nvPr>
        </p:nvSpPr>
        <p:spPr>
          <a:xfrm>
            <a:off x="616856" y="2896393"/>
            <a:ext cx="8146143" cy="646817"/>
          </a:xfrm>
          <a:prstGeom prst="rect">
            <a:avLst/>
          </a:prstGeom>
        </p:spPr>
        <p:txBody>
          <a:bodyPr anchor="b">
            <a:normAutofit/>
          </a:bodyPr>
          <a:lstStyle>
            <a:lvl1pPr algn="l">
              <a:defRPr sz="3600" b="1">
                <a:solidFill>
                  <a:srgbClr val="8E8E8E"/>
                </a:solidFill>
              </a:defRPr>
            </a:lvl1pPr>
          </a:lstStyle>
          <a:p>
            <a:r>
              <a:rPr lang="en-US" dirty="0" smtClean="0"/>
              <a:t>Click to edit Master title style</a:t>
            </a:r>
            <a:endParaRPr lang="en-US" dirty="0"/>
          </a:p>
        </p:txBody>
      </p:sp>
      <p:sp>
        <p:nvSpPr>
          <p:cNvPr id="4" name="Slide Number Placeholder 1"/>
          <p:cNvSpPr>
            <a:spLocks noGrp="1"/>
          </p:cNvSpPr>
          <p:nvPr>
            <p:ph type="sldNum" sz="quarter" idx="14"/>
          </p:nvPr>
        </p:nvSpPr>
        <p:spPr/>
        <p:txBody>
          <a:bodyPr/>
          <a:lstStyle>
            <a:lvl1pPr algn="r">
              <a:defRPr sz="2000">
                <a:solidFill>
                  <a:srgbClr val="FFFFFF"/>
                </a:solidFill>
              </a:defRPr>
            </a:lvl1pPr>
          </a:lstStyle>
          <a:p>
            <a:pPr>
              <a:defRPr/>
            </a:pPr>
            <a:fld id="{3973D57B-9E06-42D6-A302-CE81AF2B691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607452"/>
            <a:ext cx="8229600" cy="708730"/>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607452"/>
            <a:ext cx="8229600" cy="708730"/>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607452"/>
            <a:ext cx="8229600" cy="708730"/>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607452"/>
            <a:ext cx="8229600" cy="708730"/>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230626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446617" y="3428408"/>
            <a:ext cx="8229600" cy="349250"/>
          </a:xfrm>
        </p:spPr>
        <p:txBody>
          <a:bodyPr>
            <a:noAutofit/>
          </a:bodyPr>
          <a:lstStyle>
            <a:lvl1pPr marL="0" indent="0">
              <a:buFontTx/>
              <a:buNone/>
              <a:defRPr sz="2000" b="1">
                <a:solidFill>
                  <a:srgbClr val="000000"/>
                </a:solidFill>
              </a:defRPr>
            </a:lvl1pPr>
          </a:lstStyle>
          <a:p>
            <a:pPr lvl="0"/>
            <a:r>
              <a:rPr lang="en-US" dirty="0" smtClean="0"/>
              <a:t>Author/Date</a:t>
            </a:r>
          </a:p>
        </p:txBody>
      </p:sp>
      <p:sp>
        <p:nvSpPr>
          <p:cNvPr id="7" name="Title Placeholder 1"/>
          <p:cNvSpPr>
            <a:spLocks noGrp="1"/>
          </p:cNvSpPr>
          <p:nvPr>
            <p:ph type="title"/>
          </p:nvPr>
        </p:nvSpPr>
        <p:spPr>
          <a:xfrm>
            <a:off x="446617" y="2618222"/>
            <a:ext cx="8229600" cy="81018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15"/>
          <p:cNvSpPr>
            <a:spLocks noGrp="1"/>
          </p:cNvSpPr>
          <p:nvPr>
            <p:ph type="body" sz="quarter" idx="11" hasCustomPrompt="1"/>
          </p:nvPr>
        </p:nvSpPr>
        <p:spPr>
          <a:xfrm>
            <a:off x="446617" y="219015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 xmlns:p14="http://schemas.microsoft.com/office/powerpoint/2010/main" val="241462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p:nvPr>
        </p:nvSpPr>
        <p:spPr>
          <a:xfrm>
            <a:off x="457200" y="1417638"/>
            <a:ext cx="4038600" cy="489849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7638"/>
            <a:ext cx="4038600" cy="489849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 xmlns:p14="http://schemas.microsoft.com/office/powerpoint/2010/main" val="664350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dirty="0"/>
          </a:p>
        </p:txBody>
      </p:sp>
      <p:sp>
        <p:nvSpPr>
          <p:cNvPr id="6" name="Content Placeholder 5"/>
          <p:cNvSpPr>
            <a:spLocks noGrp="1"/>
          </p:cNvSpPr>
          <p:nvPr>
            <p:ph sz="quarter" idx="4"/>
          </p:nvPr>
        </p:nvSpPr>
        <p:spPr>
          <a:xfrm>
            <a:off x="4645025" y="2064444"/>
            <a:ext cx="4041775" cy="4234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5" y="142468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p:nvPr>
        </p:nvSpPr>
        <p:spPr>
          <a:xfrm>
            <a:off x="457200" y="2064444"/>
            <a:ext cx="4040188" cy="4234755"/>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42468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 xmlns:p14="http://schemas.microsoft.com/office/powerpoint/2010/main" val="17192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 xmlns:p14="http://schemas.microsoft.com/office/powerpoint/2010/main" val="123692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Content Placeholder 3"/>
          <p:cNvSpPr>
            <a:spLocks noGrp="1"/>
          </p:cNvSpPr>
          <p:nvPr>
            <p:ph sz="half" idx="16" hasCustomPrompt="1"/>
          </p:nvPr>
        </p:nvSpPr>
        <p:spPr>
          <a:xfrm>
            <a:off x="5886173" y="1420041"/>
            <a:ext cx="2800627" cy="4819523"/>
          </a:xfrm>
          <a:prstGeom prst="rect">
            <a:avLst/>
          </a:prstGeom>
        </p:spPr>
        <p:txBody>
          <a:bodyPr>
            <a:norm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9" name="Content Placeholder 3"/>
          <p:cNvSpPr>
            <a:spLocks noGrp="1"/>
          </p:cNvSpPr>
          <p:nvPr>
            <p:ph sz="half" idx="17" hasCustomPrompt="1"/>
          </p:nvPr>
        </p:nvSpPr>
        <p:spPr>
          <a:xfrm>
            <a:off x="3235738" y="1420041"/>
            <a:ext cx="2650435" cy="4819523"/>
          </a:xfrm>
          <a:prstGeom prst="rect">
            <a:avLst/>
          </a:prstGeom>
        </p:spPr>
        <p:txBody>
          <a:bodyPr>
            <a:norm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7" name="Content Placeholder 3"/>
          <p:cNvSpPr>
            <a:spLocks noGrp="1"/>
          </p:cNvSpPr>
          <p:nvPr>
            <p:ph sz="half" idx="15" hasCustomPrompt="1"/>
          </p:nvPr>
        </p:nvSpPr>
        <p:spPr>
          <a:xfrm>
            <a:off x="456655" y="1420041"/>
            <a:ext cx="2779084" cy="4819523"/>
          </a:xfrm>
          <a:prstGeom prst="rect">
            <a:avLst/>
          </a:prstGeom>
        </p:spPr>
        <p:txBody>
          <a:bodyPr>
            <a:norm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 xmlns:p14="http://schemas.microsoft.com/office/powerpoint/2010/main" val="374200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dirty="0"/>
          </a:p>
        </p:txBody>
      </p:sp>
    </p:spTree>
    <p:extLst>
      <p:ext uri="{BB962C8B-B14F-4D97-AF65-F5344CB8AC3E}">
        <p14:creationId xmlns="" xmlns:p14="http://schemas.microsoft.com/office/powerpoint/2010/main" val="12955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295FD85-0E9A-9A4B-AEA4-CF6493BFD0E6}" type="slidenum">
              <a:rPr lang="en-US" smtClean="0"/>
              <a:pPr/>
              <a:t>‹#›</a:t>
            </a:fld>
            <a:endParaRPr lang="en-US" dirty="0"/>
          </a:p>
        </p:txBody>
      </p:sp>
      <p:sp>
        <p:nvSpPr>
          <p:cNvPr id="4"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
        <p:nvSpPr>
          <p:cNvPr id="5" name="Picture Placeholder 2"/>
          <p:cNvSpPr>
            <a:spLocks noGrp="1"/>
          </p:cNvSpPr>
          <p:nvPr>
            <p:ph type="pic" idx="1"/>
          </p:nvPr>
        </p:nvSpPr>
        <p:spPr>
          <a:xfrm>
            <a:off x="457200" y="1417637"/>
            <a:ext cx="8229600" cy="48646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7067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6"/>
          <a:srcRect/>
          <a:stretch>
            <a:fillRect/>
          </a:stretch>
        </p:blipFill>
        <p:spPr bwMode="auto">
          <a:xfrm>
            <a:off x="0" y="6021916"/>
            <a:ext cx="9144000" cy="838200"/>
          </a:xfrm>
          <a:prstGeom prst="rect">
            <a:avLst/>
          </a:prstGeom>
          <a:noFill/>
          <a:ln w="9525">
            <a:noFill/>
            <a:miter lim="800000"/>
            <a:headEnd/>
            <a:tailEnd/>
          </a:ln>
          <a:effectLst/>
        </p:spPr>
      </p:pic>
      <p:sp>
        <p:nvSpPr>
          <p:cNvPr id="2" name="Title Placeholder 1"/>
          <p:cNvSpPr>
            <a:spLocks noGrp="1"/>
          </p:cNvSpPr>
          <p:nvPr>
            <p:ph type="title"/>
          </p:nvPr>
        </p:nvSpPr>
        <p:spPr>
          <a:xfrm>
            <a:off x="457200" y="607452"/>
            <a:ext cx="8229600" cy="71652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23975"/>
            <a:ext cx="8229600" cy="4992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22640" y="6460255"/>
            <a:ext cx="2133600"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Tree>
    <p:extLst>
      <p:ext uri="{BB962C8B-B14F-4D97-AF65-F5344CB8AC3E}">
        <p14:creationId xmlns="" xmlns:p14="http://schemas.microsoft.com/office/powerpoint/2010/main"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60" r:id="rId9"/>
    <p:sldLayoutId id="2147483661" r:id="rId10"/>
    <p:sldLayoutId id="2147483666" r:id="rId11"/>
    <p:sldLayoutId id="2147483668" r:id="rId12"/>
    <p:sldLayoutId id="2147483670" r:id="rId13"/>
    <p:sldLayoutId id="2147483671" r:id="rId14"/>
    <p:sldLayoutId id="2147483672" r:id="rId15"/>
    <p:sldLayoutId id="2147483673" r:id="rId16"/>
    <p:sldLayoutId id="2147483674" r:id="rId17"/>
    <p:sldLayoutId id="2147483675" r:id="rId18"/>
    <p:sldLayoutId id="2147483677" r:id="rId19"/>
    <p:sldLayoutId id="2147483679" r:id="rId20"/>
    <p:sldLayoutId id="2147483681" r:id="rId21"/>
    <p:sldLayoutId id="2147483682" r:id="rId22"/>
    <p:sldLayoutId id="2147483683" r:id="rId23"/>
    <p:sldLayoutId id="2147483684" r:id="rId24"/>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3200" kern="1200">
          <a:solidFill>
            <a:schemeClr val="tx2">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800" kern="1200">
          <a:solidFill>
            <a:schemeClr val="tx2">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400" kern="1200">
          <a:solidFill>
            <a:schemeClr val="tx2">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2000" kern="1200">
          <a:solidFill>
            <a:schemeClr val="tx2">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2000" kern="1200">
          <a:solidFill>
            <a:schemeClr val="tx2">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28.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9.jpeg"/><Relationship Id="rId2" Type="http://schemas.openxmlformats.org/officeDocument/2006/relationships/diagramData" Target="../diagrams/data11.xml"/><Relationship Id="rId1" Type="http://schemas.openxmlformats.org/officeDocument/2006/relationships/slideLayout" Target="../slideLayouts/slideLayout2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80.jpeg"/><Relationship Id="rId3" Type="http://schemas.openxmlformats.org/officeDocument/2006/relationships/tags" Target="../tags/tag3.xml"/><Relationship Id="rId7" Type="http://schemas.openxmlformats.org/officeDocument/2006/relationships/notesSlide" Target="../notesSlides/notesSlide32.xml"/><Relationship Id="rId12" Type="http://schemas.microsoft.com/office/2007/relationships/diagramDrawing" Target="../diagrams/drawin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diagramColors" Target="../diagrams/colors12.xml"/><Relationship Id="rId5" Type="http://schemas.openxmlformats.org/officeDocument/2006/relationships/tags" Target="../tags/tag5.xml"/><Relationship Id="rId10" Type="http://schemas.openxmlformats.org/officeDocument/2006/relationships/diagramQuickStyle" Target="../diagrams/quickStyle12.xml"/><Relationship Id="rId4" Type="http://schemas.openxmlformats.org/officeDocument/2006/relationships/tags" Target="../tags/tag4.xml"/><Relationship Id="rId9"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chor="b">
            <a:normAutofit/>
          </a:bodyPr>
          <a:lstStyle/>
          <a:p>
            <a:r>
              <a:rPr lang="en-US" dirty="0" smtClean="0"/>
              <a:t>Midwest </a:t>
            </a:r>
            <a:r>
              <a:rPr lang="en-US" dirty="0" smtClean="0"/>
              <a:t>User Group Meeting</a:t>
            </a:r>
          </a:p>
        </p:txBody>
      </p:sp>
      <p:sp>
        <p:nvSpPr>
          <p:cNvPr id="4" name="Text Placeholder 3"/>
          <p:cNvSpPr>
            <a:spLocks noGrp="1"/>
          </p:cNvSpPr>
          <p:nvPr>
            <p:ph type="body" sz="quarter" idx="10"/>
          </p:nvPr>
        </p:nvSpPr>
        <p:spPr>
          <a:prstGeom prst="rect">
            <a:avLst/>
          </a:prstGeom>
        </p:spPr>
        <p:txBody>
          <a:bodyPr/>
          <a:lstStyle/>
          <a:p>
            <a:r>
              <a:rPr lang="en-US" dirty="0" smtClean="0"/>
              <a:t>Lance LaCross, CPA</a:t>
            </a:r>
          </a:p>
          <a:p>
            <a:r>
              <a:rPr lang="en-US" dirty="0" smtClean="0"/>
              <a:t>Senior Solutions Consultant</a:t>
            </a:r>
          </a:p>
          <a:p>
            <a:r>
              <a:rPr lang="en-US" dirty="0" smtClean="0"/>
              <a:t>March </a:t>
            </a:r>
            <a:r>
              <a:rPr lang="en-US" dirty="0" smtClean="0"/>
              <a:t>19, </a:t>
            </a:r>
            <a:r>
              <a:rPr lang="en-US" dirty="0" smtClean="0"/>
              <a:t>2012</a:t>
            </a:r>
            <a:endParaRPr lang="en-US" dirty="0"/>
          </a:p>
        </p:txBody>
      </p:sp>
      <p:sp>
        <p:nvSpPr>
          <p:cNvPr id="3075" name="Rectangle 3"/>
          <p:cNvSpPr>
            <a:spLocks noGrp="1" noChangeArrowheads="1"/>
          </p:cNvSpPr>
          <p:nvPr>
            <p:ph type="body" sz="quarter" idx="11"/>
          </p:nvPr>
        </p:nvSpPr>
        <p:spPr>
          <a:prstGeom prst="rect">
            <a:avLst/>
          </a:prstGeom>
        </p:spPr>
        <p:txBody>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a:off x="250825" y="1443038"/>
            <a:ext cx="6553200" cy="4797425"/>
          </a:xfrm>
          <a:prstGeom prst="flowChartMagneticDisk">
            <a:avLst/>
          </a:prstGeom>
          <a:solidFill>
            <a:schemeClr val="accent1">
              <a:lumMod val="20000"/>
              <a:lumOff val="80000"/>
            </a:schemeClr>
          </a:solidFill>
          <a:ln w="9525" cap="flat" cmpd="sng" algn="ctr">
            <a:noFill/>
            <a:prstDash val="solid"/>
            <a:round/>
            <a:headEnd type="none" w="med" len="med"/>
            <a:tailEnd type="none" w="med" len="med"/>
          </a:ln>
          <a:effectLst/>
        </p:spPr>
        <p:txBody>
          <a:bodyPr wrap="none" tIns="91440" bIns="91440" anchor="ctr"/>
          <a:lstStyle/>
          <a:p>
            <a:pPr algn="ctr">
              <a:defRPr/>
            </a:pPr>
            <a:endParaRPr lang="en-US" sz="2800" dirty="0">
              <a:latin typeface="Tahoma" charset="0"/>
            </a:endParaRPr>
          </a:p>
        </p:txBody>
      </p:sp>
      <p:graphicFrame>
        <p:nvGraphicFramePr>
          <p:cNvPr id="4" name="Content Placeholder 3"/>
          <p:cNvGraphicFramePr>
            <a:graphicFrameLocks noGrp="1"/>
          </p:cNvGraphicFramePr>
          <p:nvPr>
            <p:ph idx="1"/>
          </p:nvPr>
        </p:nvGraphicFramePr>
        <p:xfrm>
          <a:off x="457200" y="2066925"/>
          <a:ext cx="617495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3189" name="Title 1"/>
          <p:cNvSpPr>
            <a:spLocks noGrp="1"/>
          </p:cNvSpPr>
          <p:nvPr>
            <p:ph type="title"/>
          </p:nvPr>
        </p:nvSpPr>
        <p:spPr bwMode="auto">
          <a:prstGeom prst="rect">
            <a:avLst/>
          </a:prstGeom>
          <a:noFill/>
          <a:ln>
            <a:miter lim="800000"/>
            <a:headEnd/>
            <a:tailEnd/>
          </a:ln>
        </p:spPr>
        <p:txBody>
          <a:bodyPr anchor="ctr"/>
          <a:lstStyle/>
          <a:p>
            <a:pPr algn="l"/>
            <a:r>
              <a:rPr lang="en-US" sz="3600" b="1" dirty="0" smtClean="0">
                <a:solidFill>
                  <a:srgbClr val="8E8E8E"/>
                </a:solidFill>
              </a:rPr>
              <a:t>Database Structure</a:t>
            </a:r>
          </a:p>
        </p:txBody>
      </p:sp>
      <p:sp>
        <p:nvSpPr>
          <p:cNvPr id="93188" name="Subtitle 11"/>
          <p:cNvSpPr>
            <a:spLocks noGrp="1"/>
          </p:cNvSpPr>
          <p:nvPr>
            <p:ph type="body" sz="quarter" idx="11"/>
          </p:nvPr>
        </p:nvSpPr>
        <p:spPr bwMode="auto">
          <a:prstGeom prst="rect">
            <a:avLst/>
          </a:prstGeom>
          <a:noFill/>
          <a:ln>
            <a:miter lim="800000"/>
            <a:headEnd/>
            <a:tailEnd/>
          </a:ln>
        </p:spPr>
        <p:txBody>
          <a:bodyPr>
            <a:normAutofit/>
          </a:bodyPr>
          <a:lstStyle/>
          <a:p>
            <a:pPr marL="0" indent="0">
              <a:buFont typeface="Arial" pitchFamily="34" charset="0"/>
              <a:buNone/>
            </a:pPr>
            <a:r>
              <a:rPr lang="en-US" sz="2000" b="1" dirty="0" smtClean="0">
                <a:solidFill>
                  <a:schemeClr val="accent1"/>
                </a:solidFill>
              </a:rPr>
              <a:t>Enterprise Edition</a:t>
            </a:r>
          </a:p>
        </p:txBody>
      </p:sp>
      <p:sp>
        <p:nvSpPr>
          <p:cNvPr id="93190" name="Text Box 18"/>
          <p:cNvSpPr txBox="1">
            <a:spLocks noChangeArrowheads="1"/>
          </p:cNvSpPr>
          <p:nvPr/>
        </p:nvSpPr>
        <p:spPr bwMode="auto">
          <a:xfrm>
            <a:off x="7019925" y="3897313"/>
            <a:ext cx="2124075" cy="522287"/>
          </a:xfrm>
          <a:prstGeom prst="rect">
            <a:avLst/>
          </a:prstGeom>
          <a:noFill/>
          <a:ln w="9525" algn="ctr">
            <a:noFill/>
            <a:miter lim="800000"/>
            <a:headEnd/>
            <a:tailEnd/>
          </a:ln>
        </p:spPr>
        <p:txBody>
          <a:bodyPr tIns="91440" bIns="91440">
            <a:spAutoFit/>
          </a:bodyPr>
          <a:lstStyle/>
          <a:p>
            <a:r>
              <a:rPr lang="en-US" sz="1100" b="1" dirty="0"/>
              <a:t>e.g. Taxes, security</a:t>
            </a:r>
            <a:br>
              <a:rPr lang="en-US" sz="1100" b="1" dirty="0"/>
            </a:br>
            <a:r>
              <a:rPr lang="en-US" sz="1100" b="1" dirty="0"/>
              <a:t>numbering, …</a:t>
            </a:r>
          </a:p>
        </p:txBody>
      </p:sp>
      <p:sp>
        <p:nvSpPr>
          <p:cNvPr id="93191" name="Text Box 20"/>
          <p:cNvSpPr txBox="1">
            <a:spLocks noChangeArrowheads="1"/>
          </p:cNvSpPr>
          <p:nvPr/>
        </p:nvSpPr>
        <p:spPr bwMode="auto">
          <a:xfrm>
            <a:off x="7019925" y="3205163"/>
            <a:ext cx="2124075" cy="692150"/>
          </a:xfrm>
          <a:prstGeom prst="rect">
            <a:avLst/>
          </a:prstGeom>
          <a:noFill/>
          <a:ln w="9525" algn="ctr">
            <a:noFill/>
            <a:miter lim="800000"/>
            <a:headEnd/>
            <a:tailEnd/>
          </a:ln>
        </p:spPr>
        <p:txBody>
          <a:bodyPr tIns="91440" bIns="91440">
            <a:spAutoFit/>
          </a:bodyPr>
          <a:lstStyle/>
          <a:p>
            <a:r>
              <a:rPr lang="en-US" sz="1100" b="1" dirty="0"/>
              <a:t>e.g. Base currency, statutory currency, operational controls, …</a:t>
            </a:r>
          </a:p>
        </p:txBody>
      </p:sp>
      <p:sp>
        <p:nvSpPr>
          <p:cNvPr id="93192" name="Text Box 22"/>
          <p:cNvSpPr txBox="1">
            <a:spLocks noChangeArrowheads="1"/>
          </p:cNvSpPr>
          <p:nvPr/>
        </p:nvSpPr>
        <p:spPr bwMode="auto">
          <a:xfrm>
            <a:off x="7019925" y="2716213"/>
            <a:ext cx="2124075" cy="523875"/>
          </a:xfrm>
          <a:prstGeom prst="rect">
            <a:avLst/>
          </a:prstGeom>
          <a:noFill/>
          <a:ln w="9525" algn="ctr">
            <a:noFill/>
            <a:miter lim="800000"/>
            <a:headEnd/>
            <a:tailEnd/>
          </a:ln>
        </p:spPr>
        <p:txBody>
          <a:bodyPr tIns="91440" bIns="91440">
            <a:spAutoFit/>
          </a:bodyPr>
          <a:lstStyle/>
          <a:p>
            <a:r>
              <a:rPr lang="en-US" sz="1100" b="1" dirty="0"/>
              <a:t>e.g. COA, suppliers, </a:t>
            </a:r>
            <a:br>
              <a:rPr lang="en-US" sz="1100" b="1" dirty="0"/>
            </a:br>
            <a:r>
              <a:rPr lang="en-US" sz="1100" b="1" dirty="0"/>
              <a:t>customers, …</a:t>
            </a:r>
          </a:p>
        </p:txBody>
      </p:sp>
      <p:sp>
        <p:nvSpPr>
          <p:cNvPr id="93193" name="Text Box 24"/>
          <p:cNvSpPr txBox="1">
            <a:spLocks noChangeArrowheads="1"/>
          </p:cNvSpPr>
          <p:nvPr/>
        </p:nvSpPr>
        <p:spPr bwMode="auto">
          <a:xfrm>
            <a:off x="6875463" y="2066925"/>
            <a:ext cx="2197100" cy="693738"/>
          </a:xfrm>
          <a:prstGeom prst="rect">
            <a:avLst/>
          </a:prstGeom>
          <a:noFill/>
          <a:ln w="9525" algn="ctr">
            <a:noFill/>
            <a:miter lim="800000"/>
            <a:headEnd/>
            <a:tailEnd/>
          </a:ln>
        </p:spPr>
        <p:txBody>
          <a:bodyPr tIns="91440" bIns="91440">
            <a:spAutoFit/>
          </a:bodyPr>
          <a:lstStyle/>
          <a:p>
            <a:r>
              <a:rPr lang="en-US" sz="1100" b="1" dirty="0"/>
              <a:t>e.g. Currency, </a:t>
            </a:r>
          </a:p>
          <a:p>
            <a:r>
              <a:rPr lang="en-US" sz="1100" b="1" dirty="0"/>
              <a:t>users, languages, countries …</a:t>
            </a:r>
          </a:p>
        </p:txBody>
      </p:sp>
      <p:sp>
        <p:nvSpPr>
          <p:cNvPr id="93194" name="Text Box 18"/>
          <p:cNvSpPr txBox="1">
            <a:spLocks noChangeArrowheads="1"/>
          </p:cNvSpPr>
          <p:nvPr/>
        </p:nvSpPr>
        <p:spPr bwMode="auto">
          <a:xfrm>
            <a:off x="7019925" y="4491038"/>
            <a:ext cx="2124075" cy="523875"/>
          </a:xfrm>
          <a:prstGeom prst="rect">
            <a:avLst/>
          </a:prstGeom>
          <a:noFill/>
          <a:ln w="9525" algn="ctr">
            <a:noFill/>
            <a:miter lim="800000"/>
            <a:headEnd/>
            <a:tailEnd/>
          </a:ln>
        </p:spPr>
        <p:txBody>
          <a:bodyPr tIns="91440" bIns="91440">
            <a:spAutoFit/>
          </a:bodyPr>
          <a:lstStyle/>
          <a:p>
            <a:r>
              <a:rPr lang="en-US" sz="1100" b="1" dirty="0"/>
              <a:t>e.g. Inventory,  costing, </a:t>
            </a:r>
          </a:p>
          <a:p>
            <a:r>
              <a:rPr lang="en-US" sz="1100" b="1" dirty="0"/>
              <a:t>planning,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lIns="90000" rIns="90000">
            <a:spAutoFit/>
          </a:bodyPr>
          <a:lstStyle/>
          <a:p>
            <a:pPr marL="338138" indent="-338138"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u="sng" dirty="0" smtClean="0"/>
              <a:t>Eleven</a:t>
            </a:r>
            <a:r>
              <a:rPr lang="en-GB" sz="2400" dirty="0" smtClean="0"/>
              <a:t> Data Elements That Are Published As A Shared Set:</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solidFill>
                  <a:srgbClr val="000000"/>
                </a:solidFill>
              </a:rPr>
              <a:t>GL Account</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Sub-Account</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Sub-Account COA Mask</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Cost Center</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1800" dirty="0" smtClean="0"/>
              <a:t>Cost Center COA Mask</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Project</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Project COA Mask</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Supplier</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Customer</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Daybook</a:t>
            </a:r>
          </a:p>
          <a:p>
            <a:pPr lvl="1" defTabSz="449263">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800" dirty="0" smtClean="0">
                <a:solidFill>
                  <a:srgbClr val="000000"/>
                </a:solidFill>
              </a:rPr>
              <a:t>Exchange Rate</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smtClean="0"/>
          </a:p>
        </p:txBody>
      </p:sp>
      <p:sp>
        <p:nvSpPr>
          <p:cNvPr id="64514" name="Rectangle 2"/>
          <p:cNvSpPr>
            <a:spLocks noGrp="1" noChangeArrowheads="1"/>
          </p:cNvSpPr>
          <p:nvPr>
            <p:ph type="title"/>
          </p:nvPr>
        </p:nvSpPr>
        <p:spPr/>
        <p:txBody>
          <a:bodyPr wrap="square" lIns="90000" tIns="46800" rIns="90000" bIns="46800">
            <a:spAutoFit/>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Shared Sets</a:t>
            </a:r>
          </a:p>
        </p:txBody>
      </p:sp>
      <p:sp>
        <p:nvSpPr>
          <p:cNvPr id="4" name="Text Placeholder 3"/>
          <p:cNvSpPr>
            <a:spLocks noGrp="1"/>
          </p:cNvSpPr>
          <p:nvPr>
            <p:ph type="body" sz="quarter" idx="11"/>
          </p:nvPr>
        </p:nvSpPr>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a:off x="250825" y="1295400"/>
            <a:ext cx="8740775" cy="5130800"/>
          </a:xfrm>
          <a:prstGeom prst="flowChartMagneticDisk">
            <a:avLst/>
          </a:prstGeom>
          <a:solidFill>
            <a:schemeClr val="accent1">
              <a:lumMod val="20000"/>
              <a:lumOff val="80000"/>
            </a:schemeClr>
          </a:solidFill>
          <a:ln w="9525" cap="flat" cmpd="sng" algn="ctr">
            <a:noFill/>
            <a:prstDash val="solid"/>
            <a:round/>
            <a:headEnd type="none" w="med" len="med"/>
            <a:tailEnd type="none" w="med" len="med"/>
          </a:ln>
          <a:effectLst/>
        </p:spPr>
        <p:txBody>
          <a:bodyPr wrap="none" tIns="91440" bIns="91440" anchor="ctr"/>
          <a:lstStyle/>
          <a:p>
            <a:pPr algn="ctr">
              <a:defRPr/>
            </a:pPr>
            <a:endParaRPr lang="en-US" sz="2800" dirty="0">
              <a:latin typeface="Tahoma" charset="0"/>
            </a:endParaRPr>
          </a:p>
        </p:txBody>
      </p:sp>
      <p:graphicFrame>
        <p:nvGraphicFramePr>
          <p:cNvPr id="4" name="Content Placeholder 3"/>
          <p:cNvGraphicFramePr>
            <a:graphicFrameLocks noGrp="1"/>
          </p:cNvGraphicFramePr>
          <p:nvPr>
            <p:ph idx="1"/>
          </p:nvPr>
        </p:nvGraphicFramePr>
        <p:xfrm>
          <a:off x="1044575" y="1704622"/>
          <a:ext cx="7642225" cy="437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3" name="Title 1"/>
          <p:cNvSpPr>
            <a:spLocks noGrp="1"/>
          </p:cNvSpPr>
          <p:nvPr>
            <p:ph type="title"/>
          </p:nvPr>
        </p:nvSpPr>
        <p:spPr bwMode="auto">
          <a:xfrm>
            <a:off x="457200" y="586670"/>
            <a:ext cx="8229600" cy="708730"/>
          </a:xfrm>
          <a:prstGeom prst="rect">
            <a:avLst/>
          </a:prstGeom>
          <a:noFill/>
          <a:ln>
            <a:miter lim="800000"/>
            <a:headEnd/>
            <a:tailEnd/>
          </a:ln>
        </p:spPr>
        <p:txBody>
          <a:bodyPr anchor="ctr"/>
          <a:lstStyle/>
          <a:p>
            <a:pPr algn="l"/>
            <a:r>
              <a:rPr lang="en-US" sz="3600" b="1" dirty="0" smtClean="0">
                <a:solidFill>
                  <a:srgbClr val="8E8E8E"/>
                </a:solidFill>
              </a:rPr>
              <a:t>Shared Set Benefits</a:t>
            </a:r>
          </a:p>
        </p:txBody>
      </p:sp>
      <p:sp>
        <p:nvSpPr>
          <p:cNvPr id="94212" name="Subtitle 21"/>
          <p:cNvSpPr>
            <a:spLocks noGrp="1"/>
          </p:cNvSpPr>
          <p:nvPr>
            <p:ph type="body" sz="quarter" idx="11"/>
          </p:nvPr>
        </p:nvSpPr>
        <p:spPr bwMode="auto">
          <a:prstGeom prst="rect">
            <a:avLst/>
          </a:prstGeom>
          <a:noFill/>
          <a:ln>
            <a:miter lim="800000"/>
            <a:headEnd/>
            <a:tailEnd/>
          </a:ln>
        </p:spPr>
        <p:txBody>
          <a:bodyPr>
            <a:normAutofit/>
          </a:bodyPr>
          <a:lstStyle/>
          <a:p>
            <a:pPr marL="0" indent="0">
              <a:buFont typeface="Arial" pitchFamily="34" charset="0"/>
              <a:buNone/>
            </a:pPr>
            <a:r>
              <a:rPr lang="en-US" sz="2000" b="1" dirty="0" smtClean="0">
                <a:solidFill>
                  <a:schemeClr val="accent1"/>
                </a:solidFill>
              </a:rPr>
              <a:t>Enterprise Edition</a:t>
            </a:r>
          </a:p>
        </p:txBody>
      </p:sp>
      <p:sp>
        <p:nvSpPr>
          <p:cNvPr id="12" name="Rectangle 11"/>
          <p:cNvSpPr/>
          <p:nvPr/>
        </p:nvSpPr>
        <p:spPr>
          <a:xfrm>
            <a:off x="1033463" y="3657600"/>
            <a:ext cx="2514600" cy="457201"/>
          </a:xfrm>
          <a:prstGeom prst="rect">
            <a:avLst/>
          </a:prstGeom>
          <a:solidFill>
            <a:srgbClr val="EAEAEA">
              <a:alpha val="3137"/>
            </a:srgbClr>
          </a:solidFill>
          <a:ln w="5715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38100">
                  <a:solidFill>
                    <a:schemeClr val="tx1"/>
                  </a:solidFill>
                  <a:prstDash val="lgDashDot"/>
                </a:ln>
              </a:rPr>
              <a:t> </a:t>
            </a:r>
          </a:p>
        </p:txBody>
      </p:sp>
      <p:sp>
        <p:nvSpPr>
          <p:cNvPr id="13" name="Rectangle 12"/>
          <p:cNvSpPr/>
          <p:nvPr/>
        </p:nvSpPr>
        <p:spPr>
          <a:xfrm>
            <a:off x="3702299" y="3657601"/>
            <a:ext cx="2323927" cy="457201"/>
          </a:xfrm>
          <a:prstGeom prst="rect">
            <a:avLst/>
          </a:prstGeom>
          <a:solidFill>
            <a:srgbClr val="EAEAEA">
              <a:alpha val="3137"/>
            </a:srgbClr>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4" name="Rectangle 13"/>
          <p:cNvSpPr/>
          <p:nvPr/>
        </p:nvSpPr>
        <p:spPr>
          <a:xfrm>
            <a:off x="6172200" y="3657601"/>
            <a:ext cx="2514600" cy="457200"/>
          </a:xfrm>
          <a:prstGeom prst="rect">
            <a:avLst/>
          </a:prstGeom>
          <a:solidFill>
            <a:srgbClr val="EAEAEA">
              <a:alpha val="3137"/>
            </a:srgbClr>
          </a:solidFill>
          <a:ln w="571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5" name="Rectangle 14"/>
          <p:cNvSpPr/>
          <p:nvPr/>
        </p:nvSpPr>
        <p:spPr>
          <a:xfrm>
            <a:off x="1033463" y="4919663"/>
            <a:ext cx="1654175" cy="533400"/>
          </a:xfrm>
          <a:prstGeom prst="rect">
            <a:avLst/>
          </a:prstGeom>
          <a:noFill/>
          <a:ln w="57150">
            <a:solidFill>
              <a:srgbClr val="23D7D7"/>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6" name="Rectangle 15"/>
          <p:cNvSpPr/>
          <p:nvPr/>
        </p:nvSpPr>
        <p:spPr>
          <a:xfrm>
            <a:off x="5334000" y="5538788"/>
            <a:ext cx="2438400" cy="540808"/>
          </a:xfrm>
          <a:prstGeom prst="rect">
            <a:avLst/>
          </a:prstGeom>
          <a:solidFill>
            <a:srgbClr val="EAEAEA">
              <a:alpha val="3137"/>
            </a:srgbClr>
          </a:solid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7" name="Rectangle 16"/>
          <p:cNvSpPr/>
          <p:nvPr/>
        </p:nvSpPr>
        <p:spPr>
          <a:xfrm>
            <a:off x="2776538" y="4919663"/>
            <a:ext cx="5910262" cy="533400"/>
          </a:xfrm>
          <a:prstGeom prst="rect">
            <a:avLst/>
          </a:prstGeom>
          <a:solidFill>
            <a:srgbClr val="EAEAEA">
              <a:alpha val="3137"/>
            </a:srgbClr>
          </a:solidFill>
          <a:ln w="571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8" name="Rectangle 17"/>
          <p:cNvSpPr/>
          <p:nvPr/>
        </p:nvSpPr>
        <p:spPr>
          <a:xfrm>
            <a:off x="1023937" y="4267200"/>
            <a:ext cx="7662863" cy="514350"/>
          </a:xfrm>
          <a:prstGeom prst="rect">
            <a:avLst/>
          </a:prstGeom>
          <a:solidFill>
            <a:srgbClr val="EAEAEA">
              <a:alpha val="3137"/>
            </a:srgbClr>
          </a:solidFill>
          <a:ln w="571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19" name="Rectangle 18"/>
          <p:cNvSpPr/>
          <p:nvPr/>
        </p:nvSpPr>
        <p:spPr>
          <a:xfrm>
            <a:off x="7924800" y="5538788"/>
            <a:ext cx="762000" cy="457200"/>
          </a:xfrm>
          <a:prstGeom prst="rect">
            <a:avLst/>
          </a:prstGeom>
          <a:solidFill>
            <a:srgbClr val="EAEAEA">
              <a:alpha val="3137"/>
            </a:srgbClr>
          </a:solid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
        <p:nvSpPr>
          <p:cNvPr id="20" name="Rectangle 19"/>
          <p:cNvSpPr/>
          <p:nvPr/>
        </p:nvSpPr>
        <p:spPr>
          <a:xfrm>
            <a:off x="1033463" y="5538788"/>
            <a:ext cx="4224337" cy="540808"/>
          </a:xfrm>
          <a:prstGeom prst="rect">
            <a:avLst/>
          </a:prstGeom>
          <a:solidFill>
            <a:srgbClr val="EAEAEA">
              <a:alpha val="3137"/>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8100">
                <a:solidFill>
                  <a:schemeClr val="tx1"/>
                </a:solidFill>
                <a:prstDash val="lgDashDot"/>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lstStyle/>
          <a:p>
            <a:endParaRPr lang="en-US" dirty="0"/>
          </a:p>
        </p:txBody>
      </p:sp>
      <p:sp>
        <p:nvSpPr>
          <p:cNvPr id="59393" name="Rectangle 2"/>
          <p:cNvSpPr>
            <a:spLocks noGrp="1" noChangeArrowheads="1"/>
          </p:cNvSpPr>
          <p:nvPr>
            <p:ph type="title"/>
          </p:nvPr>
        </p:nvSpPr>
        <p:spPr>
          <a:prstGeom prst="rect">
            <a:avLst/>
          </a:prstGeom>
        </p:spPr>
        <p:txBody>
          <a:bodyPr anchor="b"/>
          <a:lstStyle/>
          <a:p>
            <a:pPr eaLnBrk="1" hangingPunct="1"/>
            <a:r>
              <a:rPr lang="en-US" dirty="0" smtClean="0"/>
              <a:t>GL Analytical Coding Segments</a:t>
            </a:r>
            <a:endParaRPr lang="en-US" sz="2800" i="1" dirty="0" smtClean="0">
              <a:solidFill>
                <a:srgbClr val="116FD9"/>
              </a:solidFill>
            </a:endParaRPr>
          </a:p>
        </p:txBody>
      </p:sp>
      <p:sp>
        <p:nvSpPr>
          <p:cNvPr id="33" name="Text Placeholder 32"/>
          <p:cNvSpPr>
            <a:spLocks noGrp="1"/>
          </p:cNvSpPr>
          <p:nvPr>
            <p:ph type="body" sz="quarter" idx="11"/>
          </p:nvPr>
        </p:nvSpPr>
        <p:spPr/>
        <p:txBody>
          <a:bodyPr/>
          <a:lstStyle/>
          <a:p>
            <a:endParaRPr lang="en-US" dirty="0"/>
          </a:p>
        </p:txBody>
      </p:sp>
      <p:sp>
        <p:nvSpPr>
          <p:cNvPr id="881667" name="Text Box 3"/>
          <p:cNvSpPr txBox="1">
            <a:spLocks noChangeArrowheads="1"/>
          </p:cNvSpPr>
          <p:nvPr/>
        </p:nvSpPr>
        <p:spPr bwMode="auto">
          <a:xfrm>
            <a:off x="506412" y="2495550"/>
            <a:ext cx="1522413"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tIns="91440" bIns="91440">
            <a:spAutoFit/>
          </a:bodyPr>
          <a:lstStyle/>
          <a:p>
            <a:pPr algn="ctr">
              <a:defRPr/>
            </a:pPr>
            <a:r>
              <a:rPr lang="en-US" sz="1200" dirty="0">
                <a:solidFill>
                  <a:schemeClr val="bg1"/>
                </a:solidFill>
              </a:rPr>
              <a:t>Primary GAAP Acct</a:t>
            </a:r>
          </a:p>
        </p:txBody>
      </p:sp>
      <p:sp>
        <p:nvSpPr>
          <p:cNvPr id="881668" name="Text Box 4"/>
          <p:cNvSpPr txBox="1">
            <a:spLocks noChangeArrowheads="1"/>
          </p:cNvSpPr>
          <p:nvPr/>
        </p:nvSpPr>
        <p:spPr bwMode="auto">
          <a:xfrm>
            <a:off x="2136775" y="2495550"/>
            <a:ext cx="1087437"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Sub-Account</a:t>
            </a:r>
          </a:p>
        </p:txBody>
      </p:sp>
      <p:sp>
        <p:nvSpPr>
          <p:cNvPr id="881669" name="Text Box 5"/>
          <p:cNvSpPr txBox="1">
            <a:spLocks noChangeArrowheads="1"/>
          </p:cNvSpPr>
          <p:nvPr/>
        </p:nvSpPr>
        <p:spPr bwMode="auto">
          <a:xfrm>
            <a:off x="3332162" y="2495550"/>
            <a:ext cx="1028700"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Cost Center</a:t>
            </a:r>
          </a:p>
        </p:txBody>
      </p:sp>
      <p:sp>
        <p:nvSpPr>
          <p:cNvPr id="881670" name="Text Box 6"/>
          <p:cNvSpPr txBox="1">
            <a:spLocks noChangeArrowheads="1"/>
          </p:cNvSpPr>
          <p:nvPr/>
        </p:nvSpPr>
        <p:spPr bwMode="auto">
          <a:xfrm>
            <a:off x="4470400" y="2495550"/>
            <a:ext cx="898525"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  Project  </a:t>
            </a:r>
          </a:p>
        </p:txBody>
      </p:sp>
      <p:sp>
        <p:nvSpPr>
          <p:cNvPr id="881671" name="Text Box 7"/>
          <p:cNvSpPr txBox="1">
            <a:spLocks noChangeArrowheads="1"/>
          </p:cNvSpPr>
          <p:nvPr/>
        </p:nvSpPr>
        <p:spPr bwMode="auto">
          <a:xfrm>
            <a:off x="5478462" y="2495550"/>
            <a:ext cx="596900"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SAF’s</a:t>
            </a:r>
          </a:p>
        </p:txBody>
      </p:sp>
      <p:sp>
        <p:nvSpPr>
          <p:cNvPr id="881672" name="Text Box 8"/>
          <p:cNvSpPr txBox="1">
            <a:spLocks noChangeArrowheads="1"/>
          </p:cNvSpPr>
          <p:nvPr/>
        </p:nvSpPr>
        <p:spPr bwMode="auto">
          <a:xfrm>
            <a:off x="6196012" y="2495550"/>
            <a:ext cx="598488"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SAF’s</a:t>
            </a:r>
          </a:p>
        </p:txBody>
      </p:sp>
      <p:sp>
        <p:nvSpPr>
          <p:cNvPr id="881673" name="Text Box 9"/>
          <p:cNvSpPr txBox="1">
            <a:spLocks noChangeArrowheads="1"/>
          </p:cNvSpPr>
          <p:nvPr/>
        </p:nvSpPr>
        <p:spPr bwMode="auto">
          <a:xfrm>
            <a:off x="6915150" y="2495550"/>
            <a:ext cx="595312"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SAF’s</a:t>
            </a:r>
          </a:p>
        </p:txBody>
      </p:sp>
      <p:sp>
        <p:nvSpPr>
          <p:cNvPr id="881674" name="Text Box 10"/>
          <p:cNvSpPr txBox="1">
            <a:spLocks noChangeArrowheads="1"/>
          </p:cNvSpPr>
          <p:nvPr/>
        </p:nvSpPr>
        <p:spPr bwMode="auto">
          <a:xfrm>
            <a:off x="7635875" y="2495550"/>
            <a:ext cx="595312"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SAF’s</a:t>
            </a:r>
          </a:p>
        </p:txBody>
      </p:sp>
      <p:sp>
        <p:nvSpPr>
          <p:cNvPr id="881675" name="Text Box 11"/>
          <p:cNvSpPr txBox="1">
            <a:spLocks noChangeArrowheads="1"/>
          </p:cNvSpPr>
          <p:nvPr/>
        </p:nvSpPr>
        <p:spPr bwMode="auto">
          <a:xfrm>
            <a:off x="8348662" y="2495550"/>
            <a:ext cx="596900" cy="423862"/>
          </a:xfrm>
          <a:prstGeom prst="rect">
            <a:avLst/>
          </a:prstGeom>
          <a:solidFill>
            <a:schemeClr val="tx2"/>
          </a:solidFill>
          <a:ln w="57150" algn="ctr">
            <a:solidFill>
              <a:schemeClr val="folHlink"/>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SAF’s</a:t>
            </a:r>
          </a:p>
        </p:txBody>
      </p:sp>
      <p:sp>
        <p:nvSpPr>
          <p:cNvPr id="881676" name="Text Box 12"/>
          <p:cNvSpPr txBox="1">
            <a:spLocks noChangeArrowheads="1"/>
          </p:cNvSpPr>
          <p:nvPr/>
        </p:nvSpPr>
        <p:spPr bwMode="auto">
          <a:xfrm>
            <a:off x="79375" y="1671637"/>
            <a:ext cx="625475" cy="423863"/>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Entity</a:t>
            </a:r>
          </a:p>
        </p:txBody>
      </p:sp>
      <p:sp>
        <p:nvSpPr>
          <p:cNvPr id="881681" name="Text Box 17"/>
          <p:cNvSpPr txBox="1">
            <a:spLocks noChangeArrowheads="1"/>
          </p:cNvSpPr>
          <p:nvPr/>
        </p:nvSpPr>
        <p:spPr bwMode="auto">
          <a:xfrm>
            <a:off x="881062" y="1681162"/>
            <a:ext cx="611188" cy="423863"/>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Yr/Pd</a:t>
            </a:r>
          </a:p>
        </p:txBody>
      </p:sp>
      <p:sp>
        <p:nvSpPr>
          <p:cNvPr id="881682" name="Text Box 18"/>
          <p:cNvSpPr txBox="1">
            <a:spLocks noChangeArrowheads="1"/>
          </p:cNvSpPr>
          <p:nvPr/>
        </p:nvSpPr>
        <p:spPr bwMode="auto">
          <a:xfrm>
            <a:off x="1628775" y="1712912"/>
            <a:ext cx="1211262" cy="369888"/>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tIns="91440" bIns="91440">
            <a:spAutoFit/>
          </a:bodyPr>
          <a:lstStyle/>
          <a:p>
            <a:pPr algn="ctr">
              <a:defRPr/>
            </a:pPr>
            <a:r>
              <a:rPr lang="en-US" sz="1200" dirty="0">
                <a:solidFill>
                  <a:schemeClr val="bg1"/>
                </a:solidFill>
              </a:rPr>
              <a:t>Layer/Book</a:t>
            </a:r>
          </a:p>
        </p:txBody>
      </p:sp>
      <p:sp>
        <p:nvSpPr>
          <p:cNvPr id="881683" name="Text Box 19"/>
          <p:cNvSpPr txBox="1">
            <a:spLocks noChangeArrowheads="1"/>
          </p:cNvSpPr>
          <p:nvPr/>
        </p:nvSpPr>
        <p:spPr bwMode="auto">
          <a:xfrm>
            <a:off x="3062287" y="1711325"/>
            <a:ext cx="825500" cy="423862"/>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Daybook</a:t>
            </a:r>
          </a:p>
        </p:txBody>
      </p:sp>
      <p:sp>
        <p:nvSpPr>
          <p:cNvPr id="59407" name="Rectangle 20"/>
          <p:cNvSpPr>
            <a:spLocks noChangeArrowheads="1"/>
          </p:cNvSpPr>
          <p:nvPr/>
        </p:nvSpPr>
        <p:spPr bwMode="auto">
          <a:xfrm>
            <a:off x="0" y="1541462"/>
            <a:ext cx="4078287" cy="742950"/>
          </a:xfrm>
          <a:prstGeom prst="rect">
            <a:avLst/>
          </a:prstGeom>
          <a:noFill/>
          <a:ln w="9525" algn="ctr">
            <a:solidFill>
              <a:schemeClr val="tx1"/>
            </a:solidFill>
            <a:prstDash val="dash"/>
            <a:miter lim="800000"/>
            <a:headEnd/>
            <a:tailEnd/>
          </a:ln>
        </p:spPr>
        <p:txBody>
          <a:bodyPr wrap="none" tIns="91440" bIns="91440" anchor="ctr"/>
          <a:lstStyle/>
          <a:p>
            <a:pPr algn="ctr"/>
            <a:endParaRPr lang="en-US" dirty="0"/>
          </a:p>
        </p:txBody>
      </p:sp>
      <p:sp>
        <p:nvSpPr>
          <p:cNvPr id="59408" name="Rectangle 21"/>
          <p:cNvSpPr>
            <a:spLocks noChangeArrowheads="1"/>
          </p:cNvSpPr>
          <p:nvPr/>
        </p:nvSpPr>
        <p:spPr bwMode="auto">
          <a:xfrm>
            <a:off x="342900" y="2363787"/>
            <a:ext cx="8688387" cy="739775"/>
          </a:xfrm>
          <a:prstGeom prst="rect">
            <a:avLst/>
          </a:prstGeom>
          <a:noFill/>
          <a:ln w="9525" algn="ctr">
            <a:solidFill>
              <a:schemeClr val="tx1"/>
            </a:solidFill>
            <a:prstDash val="dash"/>
            <a:miter lim="800000"/>
            <a:headEnd/>
            <a:tailEnd/>
          </a:ln>
        </p:spPr>
        <p:txBody>
          <a:bodyPr wrap="none" tIns="91440" bIns="91440" anchor="ctr"/>
          <a:lstStyle/>
          <a:p>
            <a:pPr algn="ctr"/>
            <a:endParaRPr lang="en-US" dirty="0"/>
          </a:p>
        </p:txBody>
      </p:sp>
      <p:sp>
        <p:nvSpPr>
          <p:cNvPr id="59409" name="AutoShape 23"/>
          <p:cNvSpPr>
            <a:spLocks/>
          </p:cNvSpPr>
          <p:nvPr/>
        </p:nvSpPr>
        <p:spPr bwMode="auto">
          <a:xfrm>
            <a:off x="4833937" y="1725612"/>
            <a:ext cx="1281113" cy="438150"/>
          </a:xfrm>
          <a:prstGeom prst="accentBorderCallout2">
            <a:avLst>
              <a:gd name="adj1" fmla="val 26088"/>
              <a:gd name="adj2" fmla="val -5949"/>
              <a:gd name="adj3" fmla="val 26088"/>
              <a:gd name="adj4" fmla="val -31352"/>
              <a:gd name="adj5" fmla="val 3625"/>
              <a:gd name="adj6" fmla="val -57375"/>
            </a:avLst>
          </a:prstGeom>
          <a:noFill/>
          <a:ln w="9525" algn="ctr">
            <a:solidFill>
              <a:schemeClr val="tx1"/>
            </a:solidFill>
            <a:miter lim="800000"/>
            <a:headEnd/>
            <a:tailEnd/>
          </a:ln>
        </p:spPr>
        <p:txBody>
          <a:bodyPr wrap="none" tIns="91440" bIns="91440">
            <a:spAutoFit/>
          </a:bodyPr>
          <a:lstStyle/>
          <a:p>
            <a:pPr algn="ctr"/>
            <a:r>
              <a:rPr lang="en-US" sz="1600" dirty="0"/>
              <a:t>header level</a:t>
            </a:r>
          </a:p>
        </p:txBody>
      </p:sp>
      <p:sp>
        <p:nvSpPr>
          <p:cNvPr id="59410" name="AutoShape 24"/>
          <p:cNvSpPr>
            <a:spLocks/>
          </p:cNvSpPr>
          <p:nvPr/>
        </p:nvSpPr>
        <p:spPr bwMode="auto">
          <a:xfrm>
            <a:off x="3379787" y="3317875"/>
            <a:ext cx="974725" cy="438150"/>
          </a:xfrm>
          <a:prstGeom prst="accentBorderCallout2">
            <a:avLst>
              <a:gd name="adj1" fmla="val 26088"/>
              <a:gd name="adj2" fmla="val -5949"/>
              <a:gd name="adj3" fmla="val 26088"/>
              <a:gd name="adj4" fmla="val -75093"/>
              <a:gd name="adj5" fmla="val -40218"/>
              <a:gd name="adj6" fmla="val -145847"/>
            </a:avLst>
          </a:prstGeom>
          <a:noFill/>
          <a:ln w="9525" algn="ctr">
            <a:solidFill>
              <a:schemeClr val="tx1"/>
            </a:solidFill>
            <a:miter lim="800000"/>
            <a:headEnd/>
            <a:tailEnd/>
          </a:ln>
        </p:spPr>
        <p:txBody>
          <a:bodyPr wrap="none" tIns="91440" bIns="91440">
            <a:spAutoFit/>
          </a:bodyPr>
          <a:lstStyle/>
          <a:p>
            <a:pPr algn="ctr"/>
            <a:r>
              <a:rPr lang="en-US" sz="1600" dirty="0"/>
              <a:t>line level</a:t>
            </a:r>
          </a:p>
        </p:txBody>
      </p:sp>
      <p:pic>
        <p:nvPicPr>
          <p:cNvPr id="59411" name="Picture 26" descr="Fotolia_472479_S.jpg"/>
          <p:cNvPicPr>
            <a:picLocks noChangeAspect="1"/>
          </p:cNvPicPr>
          <p:nvPr/>
        </p:nvPicPr>
        <p:blipFill>
          <a:blip r:embed="rId2" cstate="print">
            <a:lum bright="30000"/>
          </a:blip>
          <a:srcRect/>
          <a:stretch>
            <a:fillRect/>
          </a:stretch>
        </p:blipFill>
        <p:spPr bwMode="auto">
          <a:xfrm>
            <a:off x="7901493" y="0"/>
            <a:ext cx="1242507" cy="928694"/>
          </a:xfrm>
          <a:prstGeom prst="rect">
            <a:avLst/>
          </a:prstGeom>
          <a:noFill/>
          <a:ln w="9525">
            <a:noFill/>
            <a:miter lim="800000"/>
            <a:headEnd/>
            <a:tailEnd/>
          </a:ln>
        </p:spPr>
      </p:pic>
      <p:sp>
        <p:nvSpPr>
          <p:cNvPr id="59412" name="Rectangle 10"/>
          <p:cNvSpPr>
            <a:spLocks noChangeArrowheads="1"/>
          </p:cNvSpPr>
          <p:nvPr/>
        </p:nvSpPr>
        <p:spPr bwMode="auto">
          <a:xfrm>
            <a:off x="5295900" y="3933825"/>
            <a:ext cx="3600450" cy="2031325"/>
          </a:xfrm>
          <a:prstGeom prst="rect">
            <a:avLst/>
          </a:prstGeom>
          <a:noFill/>
          <a:ln w="9525" algn="ctr">
            <a:noFill/>
            <a:miter lim="800000"/>
            <a:headEnd/>
            <a:tailEnd/>
          </a:ln>
        </p:spPr>
        <p:txBody>
          <a:bodyPr wrap="square" tIns="91440" bIns="91440">
            <a:spAutoFit/>
          </a:bodyPr>
          <a:lstStyle/>
          <a:p>
            <a:pPr algn="ctr"/>
            <a:r>
              <a:rPr lang="en-GB" sz="1200" dirty="0">
                <a:solidFill>
                  <a:srgbClr val="3B1FE1"/>
                </a:solidFill>
              </a:rPr>
              <a:t>can automatically </a:t>
            </a:r>
            <a:r>
              <a:rPr lang="en-US" sz="1200" dirty="0">
                <a:solidFill>
                  <a:srgbClr val="3B1FE1"/>
                </a:solidFill>
              </a:rPr>
              <a:t>retrieve SAF data </a:t>
            </a:r>
            <a:br>
              <a:rPr lang="en-US" sz="1200" dirty="0">
                <a:solidFill>
                  <a:srgbClr val="3B1FE1"/>
                </a:solidFill>
              </a:rPr>
            </a:br>
            <a:r>
              <a:rPr lang="en-US" sz="1200" dirty="0">
                <a:solidFill>
                  <a:srgbClr val="3B1FE1"/>
                </a:solidFill>
              </a:rPr>
              <a:t>from Operational transactions</a:t>
            </a:r>
          </a:p>
          <a:p>
            <a:pPr marL="114300" lvl="1" algn="ctr"/>
            <a:endParaRPr lang="en-GB" sz="1200" dirty="0">
              <a:solidFill>
                <a:srgbClr val="3B1FE1"/>
              </a:solidFill>
            </a:endParaRPr>
          </a:p>
          <a:p>
            <a:pPr marL="114300" lvl="1" algn="ctr"/>
            <a:r>
              <a:rPr lang="en-GB" sz="1200" b="1" dirty="0">
                <a:solidFill>
                  <a:srgbClr val="3B1FE1"/>
                </a:solidFill>
              </a:rPr>
              <a:t>Site</a:t>
            </a:r>
          </a:p>
          <a:p>
            <a:pPr marL="114300" lvl="1" algn="ctr"/>
            <a:r>
              <a:rPr lang="en-GB" sz="1200" b="1" dirty="0">
                <a:solidFill>
                  <a:srgbClr val="3B1FE1"/>
                </a:solidFill>
              </a:rPr>
              <a:t>Product Line</a:t>
            </a:r>
          </a:p>
          <a:p>
            <a:pPr marL="114300" lvl="1" algn="ctr"/>
            <a:r>
              <a:rPr lang="en-GB" sz="1200" b="1" dirty="0">
                <a:solidFill>
                  <a:srgbClr val="3B1FE1"/>
                </a:solidFill>
              </a:rPr>
              <a:t>Region (Customer)</a:t>
            </a:r>
          </a:p>
          <a:p>
            <a:pPr marL="114300" lvl="1" algn="ctr"/>
            <a:r>
              <a:rPr lang="en-GB" sz="1200" b="1" dirty="0">
                <a:solidFill>
                  <a:srgbClr val="3B1FE1"/>
                </a:solidFill>
              </a:rPr>
              <a:t>Customer Type</a:t>
            </a:r>
          </a:p>
          <a:p>
            <a:pPr marL="114300" lvl="1" algn="ctr"/>
            <a:r>
              <a:rPr lang="en-GB" sz="1200" b="1" dirty="0">
                <a:solidFill>
                  <a:srgbClr val="3B1FE1"/>
                </a:solidFill>
              </a:rPr>
              <a:t>Supplier Type</a:t>
            </a:r>
          </a:p>
          <a:p>
            <a:pPr marL="114300" lvl="1" algn="ctr"/>
            <a:r>
              <a:rPr lang="en-GB" sz="1200" b="1" dirty="0">
                <a:solidFill>
                  <a:srgbClr val="3B1FE1"/>
                </a:solidFill>
              </a:rPr>
              <a:t>Item Type</a:t>
            </a:r>
          </a:p>
          <a:p>
            <a:pPr marL="114300" lvl="1" algn="ctr"/>
            <a:r>
              <a:rPr lang="en-GB" sz="1200" b="1" dirty="0">
                <a:solidFill>
                  <a:srgbClr val="3B1FE1"/>
                </a:solidFill>
              </a:rPr>
              <a:t>Item Group</a:t>
            </a:r>
          </a:p>
        </p:txBody>
      </p:sp>
      <p:sp>
        <p:nvSpPr>
          <p:cNvPr id="59413" name="Text Box 22"/>
          <p:cNvSpPr txBox="1">
            <a:spLocks noChangeArrowheads="1"/>
          </p:cNvSpPr>
          <p:nvPr/>
        </p:nvSpPr>
        <p:spPr bwMode="auto">
          <a:xfrm>
            <a:off x="4975225" y="3246437"/>
            <a:ext cx="4056062" cy="687388"/>
          </a:xfrm>
          <a:prstGeom prst="rect">
            <a:avLst/>
          </a:prstGeom>
          <a:noFill/>
          <a:ln w="9525" algn="ctr">
            <a:noFill/>
            <a:miter lim="800000"/>
            <a:headEnd/>
            <a:tailEnd/>
          </a:ln>
        </p:spPr>
        <p:txBody>
          <a:bodyPr wrap="none" tIns="91440" bIns="91440">
            <a:spAutoFit/>
          </a:bodyPr>
          <a:lstStyle/>
          <a:p>
            <a:pPr algn="ctr"/>
            <a:r>
              <a:rPr lang="en-US" sz="1600" dirty="0">
                <a:solidFill>
                  <a:srgbClr val="3B1FE1"/>
                </a:solidFill>
              </a:rPr>
              <a:t>Up to five ‘</a:t>
            </a:r>
            <a:r>
              <a:rPr lang="en-US" sz="1700" i="1" dirty="0">
                <a:solidFill>
                  <a:srgbClr val="3B1FE1"/>
                </a:solidFill>
              </a:rPr>
              <a:t>supplementary analysis fields’</a:t>
            </a:r>
            <a:r>
              <a:rPr lang="en-US" sz="1600" dirty="0">
                <a:solidFill>
                  <a:srgbClr val="3B1FE1"/>
                </a:solidFill>
              </a:rPr>
              <a:t> </a:t>
            </a:r>
            <a:br>
              <a:rPr lang="en-US" sz="1600" dirty="0">
                <a:solidFill>
                  <a:srgbClr val="3B1FE1"/>
                </a:solidFill>
              </a:rPr>
            </a:br>
            <a:r>
              <a:rPr lang="en-US" sz="1600" dirty="0">
                <a:solidFill>
                  <a:srgbClr val="3B1FE1"/>
                </a:solidFill>
              </a:rPr>
              <a:t>on a posting line</a:t>
            </a:r>
          </a:p>
        </p:txBody>
      </p:sp>
      <p:sp>
        <p:nvSpPr>
          <p:cNvPr id="59414" name="AutoShape 23"/>
          <p:cNvSpPr>
            <a:spLocks/>
          </p:cNvSpPr>
          <p:nvPr/>
        </p:nvSpPr>
        <p:spPr bwMode="auto">
          <a:xfrm rot="5400000">
            <a:off x="7010400" y="1255712"/>
            <a:ext cx="306388" cy="3735387"/>
          </a:xfrm>
          <a:prstGeom prst="rightBrace">
            <a:avLst>
              <a:gd name="adj1" fmla="val 101597"/>
              <a:gd name="adj2" fmla="val 50000"/>
            </a:avLst>
          </a:prstGeom>
          <a:noFill/>
          <a:ln w="9525">
            <a:solidFill>
              <a:schemeClr val="tx1"/>
            </a:solidFill>
            <a:round/>
            <a:headEnd/>
            <a:tailEnd/>
          </a:ln>
        </p:spPr>
        <p:txBody>
          <a:bodyPr rot="10800000" vert="eaVert" wrap="none" tIns="91440" bIns="91440" anchor="ctr"/>
          <a:lstStyle/>
          <a:p>
            <a:pPr algn="ctr"/>
            <a:endParaRPr lang="nl-NL"/>
          </a:p>
        </p:txBody>
      </p:sp>
      <p:sp>
        <p:nvSpPr>
          <p:cNvPr id="25" name="Text Box 13"/>
          <p:cNvSpPr txBox="1">
            <a:spLocks noChangeArrowheads="1"/>
          </p:cNvSpPr>
          <p:nvPr/>
        </p:nvSpPr>
        <p:spPr bwMode="auto">
          <a:xfrm>
            <a:off x="509566" y="5081587"/>
            <a:ext cx="1624013" cy="423862"/>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Other GAAP Account</a:t>
            </a:r>
          </a:p>
        </p:txBody>
      </p:sp>
      <p:sp>
        <p:nvSpPr>
          <p:cNvPr id="26" name="Text Box 14"/>
          <p:cNvSpPr txBox="1">
            <a:spLocks noChangeArrowheads="1"/>
          </p:cNvSpPr>
          <p:nvPr/>
        </p:nvSpPr>
        <p:spPr bwMode="auto">
          <a:xfrm>
            <a:off x="412729" y="4984749"/>
            <a:ext cx="1624012" cy="423863"/>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Other GAAP Account</a:t>
            </a:r>
          </a:p>
        </p:txBody>
      </p:sp>
      <p:sp>
        <p:nvSpPr>
          <p:cNvPr id="27" name="Text Box 15"/>
          <p:cNvSpPr txBox="1">
            <a:spLocks noChangeArrowheads="1"/>
          </p:cNvSpPr>
          <p:nvPr/>
        </p:nvSpPr>
        <p:spPr bwMode="auto">
          <a:xfrm>
            <a:off x="415904" y="3778249"/>
            <a:ext cx="1458912" cy="423863"/>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Intercompany key</a:t>
            </a:r>
          </a:p>
        </p:txBody>
      </p:sp>
      <p:sp>
        <p:nvSpPr>
          <p:cNvPr id="28" name="Text Box 16"/>
          <p:cNvSpPr txBox="1">
            <a:spLocks noChangeArrowheads="1"/>
          </p:cNvSpPr>
          <p:nvPr/>
        </p:nvSpPr>
        <p:spPr bwMode="auto">
          <a:xfrm>
            <a:off x="423841" y="4381499"/>
            <a:ext cx="1462088" cy="423863"/>
          </a:xfrm>
          <a:prstGeom prst="rect">
            <a:avLst/>
          </a:prstGeom>
          <a:solidFill>
            <a:srgbClr val="8DABD7"/>
          </a:solidFill>
          <a:ln w="57150" algn="ctr">
            <a:solidFill>
              <a:srgbClr val="DFDFF1"/>
            </a:solidFill>
            <a:miter lim="800000"/>
            <a:headEnd/>
            <a:tailEnd/>
          </a:ln>
          <a:effectLst>
            <a:outerShdw dist="53882" dir="2700000" algn="ctr" rotWithShape="0">
              <a:schemeClr val="bg2">
                <a:alpha val="50000"/>
              </a:schemeClr>
            </a:outerShdw>
          </a:effectLst>
        </p:spPr>
        <p:txBody>
          <a:bodyPr wrap="none" tIns="91440" bIns="91440">
            <a:spAutoFit/>
          </a:bodyPr>
          <a:lstStyle/>
          <a:p>
            <a:pPr algn="ctr">
              <a:defRPr/>
            </a:pPr>
            <a:r>
              <a:rPr lang="en-US" sz="1200" dirty="0">
                <a:solidFill>
                  <a:schemeClr val="bg1"/>
                </a:solidFill>
              </a:rPr>
              <a:t>   Open item key  </a:t>
            </a:r>
          </a:p>
        </p:txBody>
      </p:sp>
      <p:sp>
        <p:nvSpPr>
          <p:cNvPr id="29" name="Rectangle 22"/>
          <p:cNvSpPr>
            <a:spLocks noChangeArrowheads="1"/>
          </p:cNvSpPr>
          <p:nvPr/>
        </p:nvSpPr>
        <p:spPr bwMode="auto">
          <a:xfrm>
            <a:off x="204766" y="3756025"/>
            <a:ext cx="2255837" cy="2028825"/>
          </a:xfrm>
          <a:prstGeom prst="rect">
            <a:avLst/>
          </a:prstGeom>
          <a:noFill/>
          <a:ln w="9525" algn="ctr">
            <a:solidFill>
              <a:schemeClr val="tx1"/>
            </a:solidFill>
            <a:prstDash val="dash"/>
            <a:miter lim="800000"/>
            <a:headEnd/>
            <a:tailEnd/>
          </a:ln>
        </p:spPr>
        <p:txBody>
          <a:bodyPr wrap="none" tIns="91440" bIns="91440" anchor="ctr"/>
          <a:lstStyle/>
          <a:p>
            <a:pPr algn="ctr"/>
            <a:endParaRPr lang="en-US" dirty="0"/>
          </a:p>
        </p:txBody>
      </p:sp>
      <p:sp>
        <p:nvSpPr>
          <p:cNvPr id="30" name="AutoShape 25"/>
          <p:cNvSpPr>
            <a:spLocks/>
          </p:cNvSpPr>
          <p:nvPr/>
        </p:nvSpPr>
        <p:spPr bwMode="auto">
          <a:xfrm>
            <a:off x="1109641" y="5972174"/>
            <a:ext cx="2243138" cy="438150"/>
          </a:xfrm>
          <a:prstGeom prst="accentBorderCallout2">
            <a:avLst>
              <a:gd name="adj1" fmla="val 26088"/>
              <a:gd name="adj2" fmla="val -3398"/>
              <a:gd name="adj3" fmla="val 26088"/>
              <a:gd name="adj4" fmla="val -7431"/>
              <a:gd name="adj5" fmla="val -60144"/>
              <a:gd name="adj6" fmla="val -11606"/>
            </a:avLst>
          </a:prstGeom>
          <a:noFill/>
          <a:ln w="9525" algn="ctr">
            <a:solidFill>
              <a:schemeClr val="tx1"/>
            </a:solidFill>
            <a:miter lim="800000"/>
            <a:headEnd/>
            <a:tailEnd/>
          </a:ln>
        </p:spPr>
        <p:txBody>
          <a:bodyPr wrap="none" tIns="91440" bIns="91440">
            <a:spAutoFit/>
          </a:bodyPr>
          <a:lstStyle/>
          <a:p>
            <a:pPr algn="ctr"/>
            <a:r>
              <a:rPr lang="en-US" sz="1600" dirty="0"/>
              <a:t>extra keys on line level</a:t>
            </a:r>
          </a:p>
        </p:txBody>
      </p:sp>
      <p:sp>
        <p:nvSpPr>
          <p:cNvPr id="31" name="Text Box 26"/>
          <p:cNvSpPr txBox="1">
            <a:spLocks noChangeArrowheads="1"/>
          </p:cNvSpPr>
          <p:nvPr/>
        </p:nvSpPr>
        <p:spPr bwMode="auto">
          <a:xfrm>
            <a:off x="3205162" y="4184653"/>
            <a:ext cx="2462534" cy="923330"/>
          </a:xfrm>
          <a:prstGeom prst="rect">
            <a:avLst/>
          </a:prstGeom>
          <a:noFill/>
          <a:ln w="9525" algn="ctr">
            <a:noFill/>
            <a:miter lim="800000"/>
            <a:headEnd/>
            <a:tailEnd/>
          </a:ln>
        </p:spPr>
        <p:txBody>
          <a:bodyPr wrap="none" tIns="91440" bIns="91440">
            <a:spAutoFit/>
          </a:bodyPr>
          <a:lstStyle/>
          <a:p>
            <a:r>
              <a:rPr lang="en-US" sz="1200" dirty="0"/>
              <a:t>Allows </a:t>
            </a:r>
            <a:br>
              <a:rPr lang="en-US" sz="1200" dirty="0"/>
            </a:br>
            <a:r>
              <a:rPr lang="en-US" sz="1200" dirty="0"/>
              <a:t>- actuals in value (in tc, </a:t>
            </a:r>
            <a:r>
              <a:rPr lang="en-US" sz="1200" dirty="0" smtClean="0"/>
              <a:t>bc</a:t>
            </a:r>
            <a:r>
              <a:rPr lang="en-US" sz="1200" dirty="0"/>
              <a:t>, </a:t>
            </a:r>
            <a:r>
              <a:rPr lang="en-US" sz="1200" dirty="0" smtClean="0"/>
              <a:t>sc</a:t>
            </a:r>
            <a:r>
              <a:rPr lang="en-US" sz="1200" dirty="0"/>
              <a:t>)</a:t>
            </a:r>
          </a:p>
          <a:p>
            <a:pPr>
              <a:buFontTx/>
              <a:buChar char="-"/>
            </a:pPr>
            <a:r>
              <a:rPr lang="en-US" sz="1200" dirty="0"/>
              <a:t> actuals in quantities</a:t>
            </a:r>
          </a:p>
          <a:p>
            <a:pPr>
              <a:buFontTx/>
              <a:buChar char="-"/>
            </a:pPr>
            <a:r>
              <a:rPr lang="en-US" sz="1200" dirty="0"/>
              <a:t> budgets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16182"/>
            <a:ext cx="3740227" cy="4999951"/>
          </a:xfrm>
          <a:prstGeom prst="rect">
            <a:avLst/>
          </a:prstGeom>
        </p:spPr>
        <p:txBody>
          <a:bodyPr>
            <a:normAutofit/>
          </a:bodyPr>
          <a:lstStyle/>
          <a:p>
            <a:pPr marL="0" indent="0">
              <a:spcBef>
                <a:spcPts val="600"/>
              </a:spcBef>
              <a:buClr>
                <a:schemeClr val="accent6"/>
              </a:buClr>
              <a:buFont typeface="Arial" charset="0"/>
              <a:buNone/>
              <a:defRPr/>
            </a:pPr>
            <a:r>
              <a:rPr lang="en-US" sz="2000" i="1" dirty="0" smtClean="0">
                <a:solidFill>
                  <a:schemeClr val="tx1"/>
                </a:solidFill>
                <a:latin typeface="Arial" charset="0"/>
                <a:cs typeface="Arial" charset="0"/>
              </a:rPr>
              <a:t>Accounting layers (books) provide ways of segregating transactions within a single GL account.</a:t>
            </a:r>
            <a:endParaRPr lang="en-US" sz="2000" dirty="0" smtClean="0">
              <a:solidFill>
                <a:schemeClr val="tx1"/>
              </a:solidFill>
              <a:latin typeface="Arial" charset="0"/>
              <a:cs typeface="Arial" charset="0"/>
            </a:endParaRPr>
          </a:p>
          <a:p>
            <a:pPr marL="0" indent="0">
              <a:spcBef>
                <a:spcPts val="600"/>
              </a:spcBef>
              <a:buClr>
                <a:schemeClr val="accent6"/>
              </a:buClr>
              <a:buFont typeface="Arial" charset="0"/>
              <a:buNone/>
              <a:defRPr/>
            </a:pPr>
            <a:r>
              <a:rPr lang="en-US" sz="2000" dirty="0" smtClean="0">
                <a:solidFill>
                  <a:schemeClr val="tx1"/>
                </a:solidFill>
                <a:latin typeface="Arial" charset="0"/>
                <a:cs typeface="Arial" charset="0"/>
              </a:rPr>
              <a:t>The posting of transactions is controlled by associating daybook types with one of three system-defined accounting layers: official, management, and transient</a:t>
            </a:r>
          </a:p>
          <a:p>
            <a:pPr marL="266700" indent="-266700">
              <a:spcBef>
                <a:spcPts val="600"/>
              </a:spcBef>
              <a:buClr>
                <a:schemeClr val="accent6"/>
              </a:buClr>
              <a:buFont typeface="Arial" charset="0"/>
              <a:buNone/>
              <a:defRPr/>
            </a:pPr>
            <a:endParaRPr lang="en-US" sz="2000" dirty="0">
              <a:solidFill>
                <a:srgbClr val="666666"/>
              </a:solidFill>
            </a:endParaRPr>
          </a:p>
        </p:txBody>
      </p:sp>
      <p:sp>
        <p:nvSpPr>
          <p:cNvPr id="95236" name="Title 1"/>
          <p:cNvSpPr>
            <a:spLocks noGrp="1"/>
          </p:cNvSpPr>
          <p:nvPr>
            <p:ph type="title"/>
          </p:nvPr>
        </p:nvSpPr>
        <p:spPr bwMode="auto">
          <a:prstGeom prst="rect">
            <a:avLst/>
          </a:prstGeom>
          <a:noFill/>
          <a:ln>
            <a:miter lim="800000"/>
            <a:headEnd/>
            <a:tailEnd/>
          </a:ln>
        </p:spPr>
        <p:txBody>
          <a:bodyPr anchor="ctr"/>
          <a:lstStyle/>
          <a:p>
            <a:pPr algn="l"/>
            <a:r>
              <a:rPr lang="en-US" sz="3600" b="1" dirty="0" smtClean="0">
                <a:solidFill>
                  <a:srgbClr val="8E8E8E"/>
                </a:solidFill>
              </a:rPr>
              <a:t>Accounting Layers / Books</a:t>
            </a:r>
          </a:p>
        </p:txBody>
      </p:sp>
      <p:sp>
        <p:nvSpPr>
          <p:cNvPr id="95235" name="Subtitle 6"/>
          <p:cNvSpPr>
            <a:spLocks noGrp="1"/>
          </p:cNvSpPr>
          <p:nvPr>
            <p:ph type="body" sz="quarter" idx="11"/>
          </p:nvPr>
        </p:nvSpPr>
        <p:spPr bwMode="auto">
          <a:prstGeom prst="rect">
            <a:avLst/>
          </a:prstGeom>
          <a:noFill/>
          <a:ln>
            <a:miter lim="800000"/>
            <a:headEnd/>
            <a:tailEnd/>
          </a:ln>
        </p:spPr>
        <p:txBody>
          <a:bodyPr>
            <a:normAutofit/>
          </a:bodyPr>
          <a:lstStyle/>
          <a:p>
            <a:pPr marL="0" indent="0">
              <a:buFont typeface="Arial" pitchFamily="34" charset="0"/>
              <a:buNone/>
            </a:pPr>
            <a:r>
              <a:rPr lang="en-US" sz="2000" b="1" dirty="0" smtClean="0">
                <a:solidFill>
                  <a:schemeClr val="accent1"/>
                </a:solidFill>
              </a:rPr>
              <a:t>Enterprise Edition</a:t>
            </a:r>
          </a:p>
        </p:txBody>
      </p:sp>
      <p:graphicFrame>
        <p:nvGraphicFramePr>
          <p:cNvPr id="5" name="Diagram 4"/>
          <p:cNvGraphicFramePr/>
          <p:nvPr/>
        </p:nvGraphicFramePr>
        <p:xfrm>
          <a:off x="4419600" y="1371600"/>
          <a:ext cx="4510118" cy="5112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ccountingLayers2_shadows"/>
          <p:cNvPicPr>
            <a:picLocks noChangeAspect="1" noChangeArrowheads="1"/>
          </p:cNvPicPr>
          <p:nvPr/>
        </p:nvPicPr>
        <p:blipFill>
          <a:blip r:embed="rId2" cstate="print"/>
          <a:srcRect/>
          <a:stretch>
            <a:fillRect/>
          </a:stretch>
        </p:blipFill>
        <p:spPr bwMode="auto">
          <a:xfrm>
            <a:off x="96838" y="1143000"/>
            <a:ext cx="6199187" cy="5145088"/>
          </a:xfrm>
          <a:prstGeom prst="rect">
            <a:avLst/>
          </a:prstGeom>
          <a:noFill/>
          <a:ln w="9525">
            <a:noFill/>
            <a:miter lim="800000"/>
            <a:headEnd/>
            <a:tailEnd/>
          </a:ln>
        </p:spPr>
      </p:pic>
      <p:sp>
        <p:nvSpPr>
          <p:cNvPr id="5" name="Content Placeholder 4"/>
          <p:cNvSpPr>
            <a:spLocks noGrp="1"/>
          </p:cNvSpPr>
          <p:nvPr>
            <p:ph idx="1"/>
          </p:nvPr>
        </p:nvSpPr>
        <p:spPr>
          <a:xfrm>
            <a:off x="6296024" y="1316182"/>
            <a:ext cx="2390775" cy="4999951"/>
          </a:xfrm>
        </p:spPr>
        <p:txBody>
          <a:bodyPr/>
          <a:lstStyle/>
          <a:p>
            <a:pPr marL="447675" indent="-447675"/>
            <a:r>
              <a:rPr lang="en-US" sz="1800" dirty="0" smtClean="0"/>
              <a:t>Reporting can be based on:</a:t>
            </a:r>
          </a:p>
          <a:p>
            <a:pPr marL="912813" lvl="1"/>
            <a:r>
              <a:rPr lang="en-US" sz="1600" dirty="0" smtClean="0"/>
              <a:t>One single layer</a:t>
            </a:r>
          </a:p>
          <a:p>
            <a:pPr marL="912813" lvl="1"/>
            <a:r>
              <a:rPr lang="en-US" sz="1600" dirty="0" smtClean="0"/>
              <a:t>A combination of layers</a:t>
            </a:r>
          </a:p>
          <a:p>
            <a:pPr marL="447675" indent="-447675"/>
            <a:r>
              <a:rPr lang="en-US" sz="1800" dirty="0" smtClean="0"/>
              <a:t>Layer combinations for reporting can be stored as user preferences</a:t>
            </a:r>
          </a:p>
          <a:p>
            <a:pPr marL="447675" indent="-447675"/>
            <a:r>
              <a:rPr lang="en-US" sz="1800" dirty="0" smtClean="0"/>
              <a:t>An account can have a balance for each layer</a:t>
            </a:r>
            <a:endParaRPr lang="nl-BE" sz="1800" dirty="0" smtClean="0"/>
          </a:p>
          <a:p>
            <a:endParaRPr lang="en-US" sz="2800" dirty="0"/>
          </a:p>
        </p:txBody>
      </p:sp>
      <p:sp>
        <p:nvSpPr>
          <p:cNvPr id="9220" name="Rectangle 4"/>
          <p:cNvSpPr>
            <a:spLocks noGrp="1" noChangeArrowheads="1"/>
          </p:cNvSpPr>
          <p:nvPr>
            <p:ph type="title"/>
          </p:nvPr>
        </p:nvSpPr>
        <p:spPr/>
        <p:txBody>
          <a:bodyPr/>
          <a:lstStyle/>
          <a:p>
            <a:pPr eaLnBrk="1" hangingPunct="1"/>
            <a:r>
              <a:rPr lang="nl-BE" smtClean="0"/>
              <a:t>Accounting Layers and Reporting</a:t>
            </a:r>
            <a:endParaRPr lang="en-US" dirty="0" smtClean="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prstGeom prst="rect">
            <a:avLst/>
          </a:prstGeom>
        </p:spPr>
        <p:txBody>
          <a:bodyPr/>
          <a:lstStyle/>
          <a:p>
            <a:fld id="{A72B18B9-7638-8643-BA78-1B558657E18A}" type="slidenum">
              <a:rPr lang="en-US" smtClean="0"/>
              <a:pPr/>
              <a:t>16</a:t>
            </a:fld>
            <a:endParaRPr lang="en-US" dirty="0"/>
          </a:p>
        </p:txBody>
      </p:sp>
      <p:sp>
        <p:nvSpPr>
          <p:cNvPr id="4" name="Content Placeholder 3"/>
          <p:cNvSpPr>
            <a:spLocks noGrp="1"/>
          </p:cNvSpPr>
          <p:nvPr>
            <p:ph idx="1"/>
          </p:nvPr>
        </p:nvSpPr>
        <p:spPr>
          <a:xfrm>
            <a:off x="457200" y="4352545"/>
            <a:ext cx="8229600" cy="1797046"/>
          </a:xfrm>
        </p:spPr>
        <p:txBody>
          <a:bodyPr>
            <a:noAutofit/>
          </a:bodyPr>
          <a:lstStyle/>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1800" dirty="0" smtClean="0"/>
              <a:t>All transaction posting lines are recorded in </a:t>
            </a:r>
            <a:r>
              <a:rPr lang="en-US" sz="1800" i="1" dirty="0" smtClean="0"/>
              <a:t>daybooks (journals) for ease </a:t>
            </a:r>
            <a:r>
              <a:rPr lang="en-US" sz="1800" dirty="0" smtClean="0"/>
              <a:t>of summarization. </a:t>
            </a:r>
            <a:endParaRPr lang="en-GB" sz="1800" dirty="0" smtClean="0"/>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Journal Entry “Identifiers” – filter and search capability</a:t>
            </a: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Multiple daybooks are possible</a:t>
            </a:r>
            <a:r>
              <a:rPr lang="en-US" sz="1800" dirty="0" smtClean="0"/>
              <a:t> </a:t>
            </a: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1800" dirty="0" smtClean="0"/>
              <a:t>Daybooks can be assigned to any of the accounting layers</a:t>
            </a:r>
            <a:endParaRPr lang="en-GB" sz="1800" dirty="0" smtClean="0"/>
          </a:p>
        </p:txBody>
      </p:sp>
      <p:sp>
        <p:nvSpPr>
          <p:cNvPr id="23554" name="Rectangle 2"/>
          <p:cNvSpPr>
            <a:spLocks noGrp="1" noChangeArrowheads="1"/>
          </p:cNvSpPr>
          <p:nvPr>
            <p:ph type="title"/>
          </p:nvPr>
        </p:nvSpPr>
        <p:spPr/>
        <p:txBody>
          <a:bodyPr lIns="90000" tIns="46800" rIns="90000" bIns="46800">
            <a:spAutoFit/>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Daybooks (Journal Identifiers)</a:t>
            </a:r>
          </a:p>
        </p:txBody>
      </p:sp>
      <p:sp>
        <p:nvSpPr>
          <p:cNvPr id="8" name="Text Placeholder 7"/>
          <p:cNvSpPr>
            <a:spLocks noGrp="1"/>
          </p:cNvSpPr>
          <p:nvPr>
            <p:ph type="body" sz="quarter" idx="11"/>
          </p:nvPr>
        </p:nvSpPr>
        <p:spPr/>
        <p:txBody>
          <a:bodyPr/>
          <a:lstStyle/>
          <a:p>
            <a:endParaRPr lang="en-US" dirty="0"/>
          </a:p>
        </p:txBody>
      </p:sp>
      <p:graphicFrame>
        <p:nvGraphicFramePr>
          <p:cNvPr id="7" name="Content Placeholder 5"/>
          <p:cNvGraphicFramePr>
            <a:graphicFrameLocks/>
          </p:cNvGraphicFramePr>
          <p:nvPr/>
        </p:nvGraphicFramePr>
        <p:xfrm>
          <a:off x="0" y="608013"/>
          <a:ext cx="8997242" cy="3744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402262" y="1316182"/>
            <a:ext cx="3284537" cy="2287443"/>
          </a:xfrm>
        </p:spPr>
        <p:txBody>
          <a:bodyPr>
            <a:normAutofit fontScale="77500" lnSpcReduction="20000"/>
          </a:bodyPr>
          <a:lstStyle/>
          <a:p>
            <a:r>
              <a:rPr lang="en-US" sz="2900" dirty="0" smtClean="0">
                <a:latin typeface="+mn-lt"/>
              </a:rPr>
              <a:t>The Daybook Code is tied to the Layer Code. So a Journal Entry Daybook transaction can drive the detail to a specific layer in the GL</a:t>
            </a:r>
          </a:p>
          <a:p>
            <a:endParaRPr lang="en-US" dirty="0"/>
          </a:p>
        </p:txBody>
      </p:sp>
      <p:sp>
        <p:nvSpPr>
          <p:cNvPr id="25602" name="Title 1"/>
          <p:cNvSpPr>
            <a:spLocks noGrp="1"/>
          </p:cNvSpPr>
          <p:nvPr>
            <p:ph type="title"/>
          </p:nvPr>
        </p:nvSpPr>
        <p:spPr/>
        <p:txBody>
          <a:bodyPr/>
          <a:lstStyle/>
          <a:p>
            <a:r>
              <a:rPr lang="en-US" dirty="0" smtClean="0"/>
              <a:t>Daybook &amp; Layer (Book) Relationship</a:t>
            </a:r>
          </a:p>
        </p:txBody>
      </p:sp>
      <p:sp>
        <p:nvSpPr>
          <p:cNvPr id="11" name="Text Placeholder 10"/>
          <p:cNvSpPr>
            <a:spLocks noGrp="1"/>
          </p:cNvSpPr>
          <p:nvPr>
            <p:ph type="body" sz="quarter" idx="11"/>
          </p:nvPr>
        </p:nvSpPr>
        <p:spPr/>
        <p:txBody>
          <a:bodyPr/>
          <a:lstStyle/>
          <a:p>
            <a:endParaRPr lang="en-US" dirty="0"/>
          </a:p>
        </p:txBody>
      </p:sp>
      <p:pic>
        <p:nvPicPr>
          <p:cNvPr id="650242" name="Picture 2"/>
          <p:cNvPicPr>
            <a:picLocks noChangeAspect="1" noChangeArrowheads="1"/>
          </p:cNvPicPr>
          <p:nvPr/>
        </p:nvPicPr>
        <p:blipFill>
          <a:blip r:embed="rId2"/>
          <a:srcRect/>
          <a:stretch>
            <a:fillRect/>
          </a:stretch>
        </p:blipFill>
        <p:spPr bwMode="auto">
          <a:xfrm>
            <a:off x="5402263" y="3745567"/>
            <a:ext cx="4208463" cy="2695449"/>
          </a:xfrm>
          <a:prstGeom prst="rect">
            <a:avLst/>
          </a:prstGeom>
          <a:noFill/>
          <a:ln w="9525">
            <a:solidFill>
              <a:schemeClr val="accent1">
                <a:lumMod val="50000"/>
              </a:schemeClr>
            </a:solidFill>
            <a:miter lim="800000"/>
            <a:headEnd/>
            <a:tailEnd/>
          </a:ln>
        </p:spPr>
      </p:pic>
      <p:pic>
        <p:nvPicPr>
          <p:cNvPr id="650244" name="Picture 4"/>
          <p:cNvPicPr>
            <a:picLocks noChangeAspect="1" noChangeArrowheads="1"/>
          </p:cNvPicPr>
          <p:nvPr/>
        </p:nvPicPr>
        <p:blipFill>
          <a:blip r:embed="rId3"/>
          <a:srcRect/>
          <a:stretch>
            <a:fillRect/>
          </a:stretch>
        </p:blipFill>
        <p:spPr bwMode="auto">
          <a:xfrm>
            <a:off x="0" y="1530350"/>
            <a:ext cx="4914900" cy="2790825"/>
          </a:xfrm>
          <a:prstGeom prst="rect">
            <a:avLst/>
          </a:prstGeom>
          <a:noFill/>
          <a:ln w="9525">
            <a:solidFill>
              <a:schemeClr val="accent1">
                <a:lumMod val="50000"/>
              </a:schemeClr>
            </a:solidFill>
            <a:miter lim="800000"/>
            <a:headEnd/>
            <a:tailEnd/>
          </a:ln>
        </p:spPr>
      </p:pic>
      <p:cxnSp>
        <p:nvCxnSpPr>
          <p:cNvPr id="25605" name="Elbow Connector 5"/>
          <p:cNvCxnSpPr>
            <a:cxnSpLocks noChangeShapeType="1"/>
          </p:cNvCxnSpPr>
          <p:nvPr/>
        </p:nvCxnSpPr>
        <p:spPr bwMode="auto">
          <a:xfrm>
            <a:off x="2662177" y="3603625"/>
            <a:ext cx="4201465" cy="2299464"/>
          </a:xfrm>
          <a:prstGeom prst="bentConnector3">
            <a:avLst>
              <a:gd name="adj1" fmla="val 50000"/>
            </a:avLst>
          </a:prstGeom>
          <a:noFill/>
          <a:ln w="34925" algn="ctr">
            <a:solidFill>
              <a:srgbClr val="FF0000"/>
            </a:solidFill>
            <a:round/>
            <a:headEnd/>
            <a:tailEnd type="arrow" w="med" len="med"/>
          </a:ln>
        </p:spPr>
      </p:cxnSp>
      <p:pic>
        <p:nvPicPr>
          <p:cNvPr id="25607" name="Picture 7" descr="Fotolia_11722009_S.jpg"/>
          <p:cNvPicPr>
            <a:picLocks noChangeAspect="1"/>
          </p:cNvPicPr>
          <p:nvPr/>
        </p:nvPicPr>
        <p:blipFill>
          <a:blip r:embed="rId4"/>
          <a:srcRect/>
          <a:stretch>
            <a:fillRect/>
          </a:stretch>
        </p:blipFill>
        <p:spPr bwMode="auto">
          <a:xfrm>
            <a:off x="8181691" y="1"/>
            <a:ext cx="962309" cy="1155032"/>
          </a:xfrm>
          <a:prstGeom prst="rect">
            <a:avLst/>
          </a:prstGeom>
          <a:noFill/>
          <a:ln w="9525">
            <a:noFill/>
            <a:miter lim="800000"/>
            <a:headEnd/>
            <a:tailEnd/>
          </a:ln>
        </p:spPr>
      </p:pic>
      <p:sp>
        <p:nvSpPr>
          <p:cNvPr id="8" name="Slide Number Placeholder 2"/>
          <p:cNvSpPr txBox="1">
            <a:spLocks/>
          </p:cNvSpPr>
          <p:nvPr/>
        </p:nvSpPr>
        <p:spPr>
          <a:xfrm>
            <a:off x="6863642" y="6441016"/>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72B18B9-7638-8643-BA78-1B558657E18A}" type="slidenum">
              <a:rPr kumimoji="0" lang="en-US" sz="2000" b="0" i="0" u="none" strike="noStrike" kern="1200" cap="none" spc="0" normalizeH="0" baseline="0" noProof="0" smtClean="0">
                <a:ln>
                  <a:noFill/>
                </a:ln>
                <a:solidFill>
                  <a:schemeClr val="bg1"/>
                </a:solidFill>
                <a:effectLst/>
                <a:uLnTx/>
                <a:uFillTx/>
                <a:latin typeface="Century Gothic"/>
                <a:ea typeface="+mn-ea"/>
                <a:cs typeface="Century Gothic"/>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schemeClr val="bg1"/>
              </a:solidFill>
              <a:effectLst/>
              <a:uLnTx/>
              <a:uFillTx/>
              <a:latin typeface="Century Gothic"/>
              <a:ea typeface="+mn-ea"/>
              <a:cs typeface="Century Gothic"/>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38138" indent="-338138" defTabSz="449263">
              <a:spcBef>
                <a:spcPts val="9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Each customer, supplier, entity, and employee is linked to a business relation code</a:t>
            </a:r>
          </a:p>
          <a:p>
            <a:pPr marL="338138" indent="-338138" defTabSz="449263">
              <a:spcBef>
                <a:spcPts val="9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Defined at database or domain level</a:t>
            </a:r>
          </a:p>
          <a:p>
            <a:pPr marL="338138" indent="-338138" defTabSz="449263">
              <a:spcBef>
                <a:spcPts val="9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Can be created when creating a new customer or supplier</a:t>
            </a:r>
          </a:p>
          <a:p>
            <a:pPr marL="338138" indent="-338138" defTabSz="449263">
              <a:spcBef>
                <a:spcPts val="9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Business Relations have different address types – up to 6 types:</a:t>
            </a:r>
          </a:p>
          <a:p>
            <a:pPr marL="738188" lvl="1" indent="-280988" defTabSz="449263">
              <a:spcBef>
                <a:spcPts val="625"/>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smtClean="0"/>
          </a:p>
          <a:p>
            <a:endParaRPr lang="en-US" dirty="0"/>
          </a:p>
        </p:txBody>
      </p:sp>
      <p:sp>
        <p:nvSpPr>
          <p:cNvPr id="3" name="Title 2"/>
          <p:cNvSpPr>
            <a:spLocks noGrp="1"/>
          </p:cNvSpPr>
          <p:nvPr>
            <p:ph type="title"/>
          </p:nvPr>
        </p:nvSpPr>
        <p:spPr/>
        <p:txBody>
          <a:bodyPr/>
          <a:lstStyle/>
          <a:p>
            <a:r>
              <a:rPr lang="en-US" dirty="0" smtClean="0"/>
              <a:t>Business Relation</a:t>
            </a:r>
            <a:endParaRPr lang="en-US" dirty="0"/>
          </a:p>
        </p:txBody>
      </p:sp>
      <p:graphicFrame>
        <p:nvGraphicFramePr>
          <p:cNvPr id="5" name="Group 18"/>
          <p:cNvGraphicFramePr>
            <a:graphicFrameLocks/>
          </p:cNvGraphicFramePr>
          <p:nvPr/>
        </p:nvGraphicFramePr>
        <p:xfrm>
          <a:off x="1244077" y="4196341"/>
          <a:ext cx="6642100" cy="1257300"/>
        </p:xfrm>
        <a:graphic>
          <a:graphicData uri="http://schemas.openxmlformats.org/drawingml/2006/table">
            <a:tbl>
              <a:tblPr/>
              <a:tblGrid>
                <a:gridCol w="3321050"/>
                <a:gridCol w="3321050"/>
              </a:tblGrid>
              <a:tr h="1257300">
                <a:tc>
                  <a:txBody>
                    <a:bodyPr/>
                    <a:lstStyle/>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Head office</a:t>
                      </a:r>
                    </a:p>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Ship-to</a:t>
                      </a:r>
                    </a:p>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Reminder</a:t>
                      </a:r>
                      <a:endParaRPr kumimoji="0" lang="en-US" sz="2000" b="0" i="0" u="none" strike="noStrike" cap="none" normalizeH="0" baseline="0" dirty="0" smtClean="0">
                        <a:ln>
                          <a:noFill/>
                        </a:ln>
                        <a:solidFill>
                          <a:schemeClr val="tx1"/>
                        </a:solidFill>
                        <a:effectLst/>
                        <a:latin typeface="Tahoma" pitchFamily="34" charset="0"/>
                      </a:endParaRPr>
                    </a:p>
                  </a:txBody>
                  <a:tcPr marT="91440" marB="91440" horzOverflow="overflow">
                    <a:lnL cap="flat">
                      <a:noFill/>
                    </a:lnL>
                    <a:lnR>
                      <a:noFill/>
                    </a:lnR>
                    <a:lnT cap="flat">
                      <a:noFill/>
                    </a:lnT>
                    <a:lnB cap="flat">
                      <a:noFill/>
                    </a:lnB>
                    <a:lnTlToBr>
                      <a:noFill/>
                    </a:lnTlToBr>
                    <a:lnBlToTr>
                      <a:noFill/>
                    </a:lnBlToTr>
                    <a:noFill/>
                  </a:tcPr>
                </a:tc>
                <a:tc>
                  <a:txBody>
                    <a:bodyPr/>
                    <a:lstStyle/>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Remittance </a:t>
                      </a:r>
                    </a:p>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Dock </a:t>
                      </a:r>
                    </a:p>
                    <a:p>
                      <a:pPr marL="457200" marR="0" lvl="1" indent="0" algn="l" defTabSz="914400" rtl="0" eaLnBrk="1" fontAlgn="base" latinLnBrk="0" hangingPunct="1">
                        <a:lnSpc>
                          <a:spcPct val="90000"/>
                        </a:lnSpc>
                        <a:spcBef>
                          <a:spcPts val="625"/>
                        </a:spcBef>
                        <a:spcAft>
                          <a:spcPct val="0"/>
                        </a:spcAft>
                        <a:buClr>
                          <a:srgbClr val="2461AA"/>
                        </a:buClr>
                        <a:buSzTx/>
                        <a:buFont typeface="Times New Roman" pitchFamily="18" charset="0"/>
                        <a:buNone/>
                        <a:tabLst/>
                      </a:pPr>
                      <a:r>
                        <a:rPr kumimoji="0" lang="en-GB" sz="2000" b="0" i="0" u="none" strike="noStrike" cap="none" normalizeH="0" baseline="0" dirty="0" smtClean="0">
                          <a:ln>
                            <a:noFill/>
                          </a:ln>
                          <a:solidFill>
                            <a:schemeClr val="tx1"/>
                          </a:solidFill>
                          <a:effectLst/>
                          <a:latin typeface="Tahoma" pitchFamily="34" charset="0"/>
                        </a:rPr>
                        <a:t>- End User</a:t>
                      </a:r>
                      <a:endParaRPr kumimoji="0" lang="en-US" sz="2000" b="0" i="0" u="none" strike="noStrike" cap="none" normalizeH="0" baseline="0" dirty="0" smtClean="0">
                        <a:ln>
                          <a:noFill/>
                        </a:ln>
                        <a:solidFill>
                          <a:schemeClr val="tx1"/>
                        </a:solidFill>
                        <a:effectLst/>
                        <a:latin typeface="Tahoma" pitchFamily="34" charset="0"/>
                      </a:endParaRPr>
                    </a:p>
                  </a:txBody>
                  <a:tcPr marT="91440" marB="91440" horzOverflow="overflow">
                    <a:lnL>
                      <a:noFill/>
                    </a:lnL>
                    <a:lnR cap="flat">
                      <a:noFill/>
                    </a:lnR>
                    <a:lnT cap="flat">
                      <a:noFill/>
                    </a:lnT>
                    <a:lnB cap="flat">
                      <a:noFill/>
                    </a:lnB>
                    <a:lnTlToBr>
                      <a:noFill/>
                    </a:lnTlToBr>
                    <a:lnBlToTr>
                      <a:noFill/>
                    </a:lnBlToTr>
                    <a:noFill/>
                  </a:tcPr>
                </a:tc>
              </a:tr>
            </a:tbl>
          </a:graphicData>
        </a:graphic>
      </p:graphicFrame>
      <p:sp>
        <p:nvSpPr>
          <p:cNvPr id="7" name="Slide Number Placeholder 2"/>
          <p:cNvSpPr>
            <a:spLocks noGrp="1"/>
          </p:cNvSpPr>
          <p:nvPr>
            <p:ph type="sldNum" sz="quarter" idx="4294967295"/>
          </p:nvPr>
        </p:nvSpPr>
        <p:spPr>
          <a:xfrm>
            <a:off x="6863642" y="6441016"/>
            <a:ext cx="2133600" cy="365125"/>
          </a:xfrm>
          <a:prstGeom prst="rect">
            <a:avLst/>
          </a:prstGeom>
        </p:spPr>
        <p:txBody>
          <a:bodyPr/>
          <a:lstStyle/>
          <a:p>
            <a:fld id="{A72B18B9-7638-8643-BA78-1B558657E18A}"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8"/>
          <p:cNvGraphicFramePr>
            <a:graphicFrameLocks noGrp="1"/>
          </p:cNvGraphicFramePr>
          <p:nvPr>
            <p:ph idx="1"/>
          </p:nvPr>
        </p:nvGraphicFramePr>
        <p:xfrm>
          <a:off x="457200" y="1316038"/>
          <a:ext cx="8229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Rectangle 2"/>
          <p:cNvSpPr>
            <a:spLocks noGrp="1" noChangeArrowheads="1"/>
          </p:cNvSpPr>
          <p:nvPr>
            <p:ph type="title"/>
          </p:nvPr>
        </p:nvSpPr>
        <p:spPr>
          <a:xfrm>
            <a:off x="457200" y="253648"/>
            <a:ext cx="8229600" cy="708730"/>
          </a:xfrm>
        </p:spPr>
        <p:txBody>
          <a:bodyPr>
            <a:normAutofit/>
          </a:bodyPr>
          <a:lstStyle/>
          <a:p>
            <a:pPr eaLnBrk="1" hangingPunct="1"/>
            <a:r>
              <a:rPr lang="en-US" dirty="0" smtClean="0"/>
              <a:t>Business Relation Hierarchy</a:t>
            </a:r>
          </a:p>
        </p:txBody>
      </p:sp>
      <p:sp>
        <p:nvSpPr>
          <p:cNvPr id="14339" name="Rectangle 3"/>
          <p:cNvSpPr>
            <a:spLocks noGrp="1" noChangeArrowheads="1"/>
          </p:cNvSpPr>
          <p:nvPr>
            <p:ph type="body" sz="quarter" idx="11"/>
          </p:nvPr>
        </p:nvSpPr>
        <p:spPr/>
        <p:txBody>
          <a:bodyPr/>
          <a:lstStyle/>
          <a:p>
            <a:pPr lvl="1" eaLnBrk="1" hangingPunct="1">
              <a:buFontTx/>
              <a:buNone/>
            </a:pPr>
            <a:endParaRPr lang="en-US" dirty="0" smtClean="0"/>
          </a:p>
          <a:p>
            <a:pPr lvl="2" eaLnBrk="1" hangingPunct="1"/>
            <a:endParaRPr lang="en-US" dirty="0" smtClean="0"/>
          </a:p>
          <a:p>
            <a:pPr lvl="2" eaLnBrk="1" hangingPunct="1"/>
            <a:endParaRPr lang="en-US" dirty="0" smtClean="0"/>
          </a:p>
          <a:p>
            <a:pPr eaLnBrk="1" hangingPunct="1"/>
            <a:endParaRPr lang="en-US" dirty="0" smtClean="0"/>
          </a:p>
        </p:txBody>
      </p:sp>
      <p:grpSp>
        <p:nvGrpSpPr>
          <p:cNvPr id="2" name="Group 31"/>
          <p:cNvGrpSpPr/>
          <p:nvPr/>
        </p:nvGrpSpPr>
        <p:grpSpPr>
          <a:xfrm rot="2448772">
            <a:off x="3336118" y="5480260"/>
            <a:ext cx="726676" cy="192923"/>
            <a:chOff x="2976474" y="4669455"/>
            <a:chExt cx="505922" cy="25296"/>
          </a:xfrm>
        </p:grpSpPr>
        <p:sp>
          <p:nvSpPr>
            <p:cNvPr id="33" name="Straight Connector 3"/>
            <p:cNvSpPr/>
            <p:nvPr/>
          </p:nvSpPr>
          <p:spPr>
            <a:xfrm>
              <a:off x="2976474" y="4670721"/>
              <a:ext cx="505922" cy="22763"/>
            </a:xfrm>
            <a:custGeom>
              <a:avLst/>
              <a:gdLst/>
              <a:ahLst/>
              <a:cxnLst/>
              <a:rect l="0" t="0" r="0" b="0"/>
              <a:pathLst>
                <a:path>
                  <a:moveTo>
                    <a:pt x="0" y="11381"/>
                  </a:moveTo>
                  <a:lnTo>
                    <a:pt x="505922" y="11381"/>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sp>
        <p:sp>
          <p:nvSpPr>
            <p:cNvPr id="34" name="Straight Connector 4"/>
            <p:cNvSpPr/>
            <p:nvPr/>
          </p:nvSpPr>
          <p:spPr>
            <a:xfrm>
              <a:off x="3216787" y="4669455"/>
              <a:ext cx="25296" cy="252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3" name="Group 7"/>
          <p:cNvGrpSpPr/>
          <p:nvPr/>
        </p:nvGrpSpPr>
        <p:grpSpPr>
          <a:xfrm rot="2448772">
            <a:off x="3412914" y="1830976"/>
            <a:ext cx="726676" cy="192923"/>
            <a:chOff x="2976474" y="4669455"/>
            <a:chExt cx="505922" cy="25296"/>
          </a:xfrm>
        </p:grpSpPr>
        <p:sp>
          <p:nvSpPr>
            <p:cNvPr id="9" name="Straight Connector 3"/>
            <p:cNvSpPr/>
            <p:nvPr/>
          </p:nvSpPr>
          <p:spPr>
            <a:xfrm>
              <a:off x="2976474" y="4670721"/>
              <a:ext cx="505922" cy="22763"/>
            </a:xfrm>
            <a:custGeom>
              <a:avLst/>
              <a:gdLst/>
              <a:ahLst/>
              <a:cxnLst/>
              <a:rect l="0" t="0" r="0" b="0"/>
              <a:pathLst>
                <a:path>
                  <a:moveTo>
                    <a:pt x="0" y="11381"/>
                  </a:moveTo>
                  <a:lnTo>
                    <a:pt x="505922" y="11381"/>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sp>
        <p:sp>
          <p:nvSpPr>
            <p:cNvPr id="10" name="Straight Connector 4"/>
            <p:cNvSpPr/>
            <p:nvPr/>
          </p:nvSpPr>
          <p:spPr>
            <a:xfrm>
              <a:off x="3216787" y="4669455"/>
              <a:ext cx="25296" cy="252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4" name="Group 14"/>
          <p:cNvGrpSpPr/>
          <p:nvPr/>
        </p:nvGrpSpPr>
        <p:grpSpPr>
          <a:xfrm rot="2448772">
            <a:off x="3348745" y="3318881"/>
            <a:ext cx="726676" cy="192923"/>
            <a:chOff x="2976474" y="4669455"/>
            <a:chExt cx="505922" cy="25296"/>
          </a:xfrm>
        </p:grpSpPr>
        <p:sp>
          <p:nvSpPr>
            <p:cNvPr id="16" name="Straight Connector 3"/>
            <p:cNvSpPr/>
            <p:nvPr/>
          </p:nvSpPr>
          <p:spPr>
            <a:xfrm>
              <a:off x="2976474" y="4670721"/>
              <a:ext cx="505922" cy="22763"/>
            </a:xfrm>
            <a:custGeom>
              <a:avLst/>
              <a:gdLst/>
              <a:ahLst/>
              <a:cxnLst/>
              <a:rect l="0" t="0" r="0" b="0"/>
              <a:pathLst>
                <a:path>
                  <a:moveTo>
                    <a:pt x="0" y="11381"/>
                  </a:moveTo>
                  <a:lnTo>
                    <a:pt x="505922" y="11381"/>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sp>
        <p:sp>
          <p:nvSpPr>
            <p:cNvPr id="17" name="Straight Connector 4"/>
            <p:cNvSpPr/>
            <p:nvPr/>
          </p:nvSpPr>
          <p:spPr>
            <a:xfrm>
              <a:off x="3216787" y="4669455"/>
              <a:ext cx="25296" cy="252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sp>
        <p:nvSpPr>
          <p:cNvPr id="14" name="Slide Number Placeholder 2"/>
          <p:cNvSpPr>
            <a:spLocks noGrp="1"/>
          </p:cNvSpPr>
          <p:nvPr>
            <p:ph type="sldNum" sz="quarter" idx="4294967295"/>
          </p:nvPr>
        </p:nvSpPr>
        <p:spPr>
          <a:xfrm>
            <a:off x="6863642" y="6441016"/>
            <a:ext cx="2133600" cy="365125"/>
          </a:xfrm>
          <a:prstGeom prst="rect">
            <a:avLst/>
          </a:prstGeom>
        </p:spPr>
        <p:txBody>
          <a:bodyPr/>
          <a:lstStyle/>
          <a:p>
            <a:fld id="{A72B18B9-7638-8643-BA78-1B558657E18A}"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sz="3200" dirty="0" smtClean="0"/>
              <a:t>Benefits of QAD Enterprise Financials</a:t>
            </a:r>
          </a:p>
          <a:p>
            <a:r>
              <a:rPr lang="en-US" sz="3200" dirty="0" smtClean="0"/>
              <a:t>EE Financial “New Terms” Review </a:t>
            </a:r>
          </a:p>
          <a:p>
            <a:r>
              <a:rPr lang="en-US" sz="3200" dirty="0" smtClean="0"/>
              <a:t>Components of QAD Enterprise Financials</a:t>
            </a:r>
          </a:p>
          <a:p>
            <a:r>
              <a:rPr lang="en-US" sz="3200" dirty="0" smtClean="0"/>
              <a:t>Demonstrate Live Scenarios</a:t>
            </a:r>
          </a:p>
          <a:p>
            <a:r>
              <a:rPr lang="en-US" sz="3200" dirty="0" smtClean="0"/>
              <a:t>Questions &amp; Answers</a:t>
            </a:r>
          </a:p>
        </p:txBody>
      </p:sp>
      <p:sp>
        <p:nvSpPr>
          <p:cNvPr id="4098" name="Rectangle 2"/>
          <p:cNvSpPr>
            <a:spLocks noGrp="1" noChangeArrowheads="1"/>
          </p:cNvSpPr>
          <p:nvPr>
            <p:ph type="title"/>
          </p:nvPr>
        </p:nvSpPr>
        <p:spPr/>
        <p:txBody>
          <a:bodyPr/>
          <a:lstStyle/>
          <a:p>
            <a:pPr eaLnBrk="1" hangingPunct="1"/>
            <a:r>
              <a:rPr lang="en-US" dirty="0" smtClean="0"/>
              <a:t>Agenda</a:t>
            </a:r>
          </a:p>
        </p:txBody>
      </p:sp>
      <p:sp>
        <p:nvSpPr>
          <p:cNvPr id="5" name="Text Placeholder 4"/>
          <p:cNvSpPr>
            <a:spLocks noGrp="1"/>
          </p:cNvSpPr>
          <p:nvPr>
            <p:ph type="body" sz="quarter" idx="11"/>
          </p:nvPr>
        </p:nvSpPr>
        <p:spPr/>
        <p:txBody>
          <a:bodyPr/>
          <a:lstStyle/>
          <a:p>
            <a:endParaRPr lang="en-US" dirty="0"/>
          </a:p>
        </p:txBody>
      </p:sp>
      <p:pic>
        <p:nvPicPr>
          <p:cNvPr id="4100" name="Content Placeholder 3" descr="Fotolia_12501137_S.jpg"/>
          <p:cNvPicPr>
            <a:picLocks noChangeAspect="1"/>
          </p:cNvPicPr>
          <p:nvPr/>
        </p:nvPicPr>
        <p:blipFill>
          <a:blip r:embed="rId2" cstate="print"/>
          <a:srcRect/>
          <a:stretch>
            <a:fillRect/>
          </a:stretch>
        </p:blipFill>
        <p:spPr bwMode="auto">
          <a:xfrm>
            <a:off x="8432394" y="0"/>
            <a:ext cx="711606"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prstGeom prst="rect">
            <a:avLst/>
          </a:prstGeom>
        </p:spPr>
        <p:txBody>
          <a:bodyPr/>
          <a:lstStyle/>
          <a:p>
            <a:fld id="{A72B18B9-7638-8643-BA78-1B558657E18A}" type="slidenum">
              <a:rPr lang="en-US" smtClean="0"/>
              <a:pPr/>
              <a:t>20</a:t>
            </a:fld>
            <a:endParaRPr lang="en-US" dirty="0"/>
          </a:p>
        </p:txBody>
      </p:sp>
      <p:sp>
        <p:nvSpPr>
          <p:cNvPr id="470018" name="Title 1"/>
          <p:cNvSpPr>
            <a:spLocks noGrp="1"/>
          </p:cNvSpPr>
          <p:nvPr>
            <p:ph type="title"/>
          </p:nvPr>
        </p:nvSpPr>
        <p:spPr/>
        <p:txBody>
          <a:bodyPr>
            <a:normAutofit/>
          </a:bodyPr>
          <a:lstStyle/>
          <a:p>
            <a:r>
              <a:rPr lang="nl-NL" dirty="0" smtClean="0"/>
              <a:t>Data Exchange Options in QAD</a:t>
            </a:r>
            <a:endParaRPr lang="en-US" dirty="0" smtClean="0"/>
          </a:p>
        </p:txBody>
      </p:sp>
      <p:sp>
        <p:nvSpPr>
          <p:cNvPr id="9" name="Text Placeholder 8"/>
          <p:cNvSpPr>
            <a:spLocks noGrp="1"/>
          </p:cNvSpPr>
          <p:nvPr>
            <p:ph type="body" sz="quarter" idx="11"/>
          </p:nvPr>
        </p:nvSpPr>
        <p:spPr/>
        <p:txBody>
          <a:bodyPr/>
          <a:lstStyle/>
          <a:p>
            <a:endParaRPr lang="en-US" dirty="0"/>
          </a:p>
        </p:txBody>
      </p:sp>
      <p:graphicFrame>
        <p:nvGraphicFramePr>
          <p:cNvPr id="13" name="Diagram 12"/>
          <p:cNvGraphicFramePr/>
          <p:nvPr/>
        </p:nvGraphicFramePr>
        <p:xfrm>
          <a:off x="457200" y="1316182"/>
          <a:ext cx="807249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standard_corp_sig.jpg"/>
          <p:cNvPicPr>
            <a:picLocks noChangeAspect="1"/>
          </p:cNvPicPr>
          <p:nvPr/>
        </p:nvPicPr>
        <p:blipFill>
          <a:blip r:embed="rId8" cstate="print"/>
          <a:stretch>
            <a:fillRect/>
          </a:stretch>
        </p:blipFill>
        <p:spPr>
          <a:xfrm>
            <a:off x="3493071" y="2810933"/>
            <a:ext cx="2019684" cy="2000264"/>
          </a:xfrm>
          <a:prstGeom prst="rect">
            <a:avLst/>
          </a:prstGeom>
        </p:spPr>
      </p:pic>
      <p:pic>
        <p:nvPicPr>
          <p:cNvPr id="10" name="Content Placeholder 9" descr="Fotolia_2118554_XS.jpg"/>
          <p:cNvPicPr>
            <a:picLocks noGrp="1" noChangeAspect="1"/>
          </p:cNvPicPr>
          <p:nvPr>
            <p:ph idx="1"/>
          </p:nvPr>
        </p:nvPicPr>
        <p:blipFill>
          <a:blip r:embed="rId9"/>
          <a:stretch>
            <a:fillRect/>
          </a:stretch>
        </p:blipFill>
        <p:spPr>
          <a:xfrm>
            <a:off x="7565235" y="0"/>
            <a:ext cx="1578765" cy="1184074"/>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algn="ctr">
              <a:buNone/>
              <a:defRPr/>
            </a:pPr>
            <a:r>
              <a:rPr lang="en-US" sz="2400" dirty="0" smtClean="0"/>
              <a:t>GL Account Setup Choices</a:t>
            </a:r>
          </a:p>
          <a:p>
            <a:pPr algn="ctr">
              <a:buNone/>
              <a:defRPr/>
            </a:pPr>
            <a:r>
              <a:rPr lang="en-US" sz="2400" dirty="0" smtClean="0"/>
              <a:t>Journal Entry Drill Down</a:t>
            </a:r>
          </a:p>
          <a:p>
            <a:pPr>
              <a:buNone/>
            </a:pPr>
            <a:endParaRPr lang="en-US" sz="2400" dirty="0"/>
          </a:p>
        </p:txBody>
      </p:sp>
      <p:sp>
        <p:nvSpPr>
          <p:cNvPr id="13" name="Title 12"/>
          <p:cNvSpPr>
            <a:spLocks noGrp="1"/>
          </p:cNvSpPr>
          <p:nvPr>
            <p:ph type="title"/>
          </p:nvPr>
        </p:nvSpPr>
        <p:spPr/>
        <p:txBody>
          <a:bodyPr/>
          <a:lstStyle/>
          <a:p>
            <a:r>
              <a:rPr lang="en-US" dirty="0" smtClean="0"/>
              <a:t>Back to </a:t>
            </a:r>
            <a:r>
              <a:rPr lang="en-US" i="1" dirty="0" smtClean="0"/>
              <a:t>Live</a:t>
            </a:r>
            <a:r>
              <a:rPr lang="en-US" dirty="0" smtClean="0"/>
              <a:t> Software…</a:t>
            </a:r>
            <a:endParaRPr lang="en-US" dirty="0"/>
          </a:p>
        </p:txBody>
      </p:sp>
      <p:sp>
        <p:nvSpPr>
          <p:cNvPr id="14" name="Text Placeholder 13"/>
          <p:cNvSpPr>
            <a:spLocks noGrp="1"/>
          </p:cNvSpPr>
          <p:nvPr>
            <p:ph type="body" sz="quarter" idx="11"/>
          </p:nvPr>
        </p:nvSpPr>
        <p:spPr/>
        <p:txBody>
          <a:bodyPr/>
          <a:lstStyle/>
          <a:p>
            <a:endParaRPr lang="en-US" dirty="0"/>
          </a:p>
        </p:txBody>
      </p:sp>
      <p:sp>
        <p:nvSpPr>
          <p:cNvPr id="65538" name="AutoShape 2"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39" name="AutoShape 4"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0" name="AutoShape 6"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1" name="AutoShape 8" descr="http://download.fotolia.com/DownloadContent/2/up03spxc5E2AFmpf3wMWwu0glqw9A6av/Fotolia_6792197_S"/>
          <p:cNvSpPr>
            <a:spLocks noChangeAspect="1" noChangeArrowheads="1"/>
          </p:cNvSpPr>
          <p:nvPr/>
        </p:nvSpPr>
        <p:spPr bwMode="auto">
          <a:xfrm>
            <a:off x="63500" y="-136525"/>
            <a:ext cx="8086725" cy="5391150"/>
          </a:xfrm>
          <a:prstGeom prst="rect">
            <a:avLst/>
          </a:prstGeom>
          <a:noFill/>
          <a:ln w="9525">
            <a:noFill/>
            <a:miter lim="800000"/>
            <a:headEnd/>
            <a:tailEnd/>
          </a:ln>
        </p:spPr>
        <p:txBody>
          <a:bodyPr/>
          <a:lstStyle/>
          <a:p>
            <a:pPr algn="ctr"/>
            <a:endParaRPr lang="en-US" dirty="0"/>
          </a:p>
        </p:txBody>
      </p:sp>
      <p:sp>
        <p:nvSpPr>
          <p:cNvPr id="65542" name="AutoShape 4" descr="http://download.fotolia.com/DownloadContent/2/a6EQoM5RGObPXKpdZcorckmfK9YLH4si/Fotolia_4681247_S"/>
          <p:cNvSpPr>
            <a:spLocks noChangeAspect="1" noChangeArrowheads="1"/>
          </p:cNvSpPr>
          <p:nvPr/>
        </p:nvSpPr>
        <p:spPr bwMode="auto">
          <a:xfrm>
            <a:off x="63500" y="-136525"/>
            <a:ext cx="3876675" cy="5829300"/>
          </a:xfrm>
          <a:prstGeom prst="rect">
            <a:avLst/>
          </a:prstGeom>
          <a:noFill/>
          <a:ln w="9525">
            <a:noFill/>
            <a:miter lim="800000"/>
            <a:headEnd/>
            <a:tailEnd/>
          </a:ln>
        </p:spPr>
        <p:txBody>
          <a:bodyPr/>
          <a:lstStyle/>
          <a:p>
            <a:pPr algn="ctr"/>
            <a:endParaRPr lang="en-US" dirty="0"/>
          </a:p>
        </p:txBody>
      </p:sp>
      <p:sp>
        <p:nvSpPr>
          <p:cNvPr id="65543" name="AutoShape 8"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4" name="AutoShape 10"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pic>
        <p:nvPicPr>
          <p:cNvPr id="65545" name="Picture 12" descr="Fotolia_190601_S.jpg"/>
          <p:cNvPicPr>
            <a:picLocks noChangeAspect="1"/>
          </p:cNvPicPr>
          <p:nvPr/>
        </p:nvPicPr>
        <p:blipFill>
          <a:blip r:embed="rId2" cstate="print"/>
          <a:srcRect/>
          <a:stretch>
            <a:fillRect/>
          </a:stretch>
        </p:blipFill>
        <p:spPr bwMode="auto">
          <a:xfrm>
            <a:off x="2895600" y="2563832"/>
            <a:ext cx="3224211" cy="3225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5185681" y="2116138"/>
            <a:ext cx="3272881" cy="1632857"/>
          </a:xfrm>
          <a:prstGeom prst="roundRect">
            <a:avLst/>
          </a:prstGeom>
          <a:gradFill>
            <a:gsLst>
              <a:gs pos="0">
                <a:schemeClr val="accent1"/>
              </a:gs>
              <a:gs pos="36000">
                <a:schemeClr val="accent1">
                  <a:lumMod val="60000"/>
                  <a:lumOff val="40000"/>
                </a:schemeClr>
              </a:gs>
              <a:gs pos="100000">
                <a:schemeClr val="accent1"/>
              </a:gs>
            </a:gsLst>
            <a:lin ang="2400000" scaled="0"/>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anchor="ctr"/>
          <a:lstStyle/>
          <a:p>
            <a:pPr>
              <a:defRPr/>
            </a:pPr>
            <a:r>
              <a:rPr lang="en-AU" sz="1600" b="1" dirty="0">
                <a:solidFill>
                  <a:schemeClr val="bg1"/>
                </a:solidFill>
                <a:effectLst>
                  <a:outerShdw blurRad="38100" dist="38100" dir="2700000" algn="tl">
                    <a:srgbClr val="000000">
                      <a:alpha val="43137"/>
                    </a:srgbClr>
                  </a:outerShdw>
                </a:effectLst>
              </a:rPr>
              <a:t>QAD Business Intelligence</a:t>
            </a:r>
          </a:p>
          <a:p>
            <a:pPr>
              <a:defRPr/>
            </a:pPr>
            <a:r>
              <a:rPr lang="en-AU" sz="1400" dirty="0"/>
              <a:t>- Long term trend analysis</a:t>
            </a:r>
          </a:p>
          <a:p>
            <a:pPr>
              <a:buFontTx/>
              <a:buChar char="-"/>
              <a:defRPr/>
            </a:pPr>
            <a:r>
              <a:rPr lang="en-AU" sz="1400" dirty="0"/>
              <a:t>Both QAD and non-QAD data</a:t>
            </a:r>
          </a:p>
          <a:p>
            <a:pPr>
              <a:buFontTx/>
              <a:buChar char="-"/>
              <a:defRPr/>
            </a:pPr>
            <a:r>
              <a:rPr lang="en-AU" sz="1400" dirty="0"/>
              <a:t> Easy access (web, mobile)</a:t>
            </a:r>
            <a:endParaRPr lang="en-AU" sz="1600" b="1" dirty="0">
              <a:solidFill>
                <a:schemeClr val="bg1"/>
              </a:solidFill>
              <a:effectLst>
                <a:outerShdw blurRad="38100" dist="38100" dir="2700000" algn="tl">
                  <a:srgbClr val="000000">
                    <a:alpha val="43137"/>
                  </a:srgbClr>
                </a:outerShdw>
              </a:effectLst>
            </a:endParaRPr>
          </a:p>
        </p:txBody>
      </p:sp>
      <p:sp>
        <p:nvSpPr>
          <p:cNvPr id="40" name="Rounded Rectangle 39"/>
          <p:cNvSpPr/>
          <p:nvPr/>
        </p:nvSpPr>
        <p:spPr>
          <a:xfrm>
            <a:off x="5172618" y="3834946"/>
            <a:ext cx="3272881" cy="1632857"/>
          </a:xfrm>
          <a:prstGeom prst="roundRect">
            <a:avLst/>
          </a:prstGeom>
          <a:gradFill>
            <a:gsLst>
              <a:gs pos="0">
                <a:schemeClr val="tx1">
                  <a:lumMod val="50000"/>
                  <a:lumOff val="50000"/>
                </a:schemeClr>
              </a:gs>
              <a:gs pos="36000">
                <a:schemeClr val="bg1">
                  <a:lumMod val="65000"/>
                </a:schemeClr>
              </a:gs>
              <a:gs pos="100000">
                <a:schemeClr val="tx1">
                  <a:lumMod val="50000"/>
                  <a:lumOff val="50000"/>
                </a:schemeClr>
              </a:gs>
            </a:gsLst>
            <a:lin ang="2400000" scaled="0"/>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anchor="ctr"/>
          <a:lstStyle/>
          <a:p>
            <a:pPr>
              <a:defRPr/>
            </a:pPr>
            <a:r>
              <a:rPr lang="en-AU" sz="1600" b="1" dirty="0">
                <a:solidFill>
                  <a:schemeClr val="bg1"/>
                </a:solidFill>
                <a:effectLst>
                  <a:outerShdw blurRad="38100" dist="38100" dir="2700000" algn="tl">
                    <a:srgbClr val="000000">
                      <a:alpha val="43137"/>
                    </a:srgbClr>
                  </a:outerShdw>
                </a:effectLst>
              </a:rPr>
              <a:t>QAD Enterprise Applications</a:t>
            </a:r>
            <a:endParaRPr lang="en-AU" sz="1600" b="1" i="1" dirty="0">
              <a:solidFill>
                <a:schemeClr val="bg1"/>
              </a:solidFill>
              <a:effectLst>
                <a:outerShdw blurRad="38100" dist="38100" dir="2700000" algn="tl">
                  <a:srgbClr val="000000">
                    <a:alpha val="43137"/>
                  </a:srgbClr>
                </a:outerShdw>
              </a:effectLst>
            </a:endParaRPr>
          </a:p>
          <a:p>
            <a:pPr>
              <a:buFontTx/>
              <a:buChar char="-"/>
              <a:defRPr/>
            </a:pPr>
            <a:r>
              <a:rPr lang="en-AU" sz="1400" b="1" dirty="0">
                <a:solidFill>
                  <a:schemeClr val="bg1"/>
                </a:solidFill>
                <a:effectLst>
                  <a:outerShdw blurRad="38100" dist="38100" dir="2700000" algn="tl">
                    <a:srgbClr val="000000">
                      <a:alpha val="43137"/>
                    </a:srgbClr>
                  </a:outerShdw>
                </a:effectLst>
              </a:rPr>
              <a:t> Inquiries &amp; Standard Reports</a:t>
            </a:r>
          </a:p>
          <a:p>
            <a:pPr>
              <a:buFontTx/>
              <a:buChar char="-"/>
              <a:defRPr/>
            </a:pPr>
            <a:r>
              <a:rPr lang="en-AU" sz="1400" b="1" dirty="0">
                <a:solidFill>
                  <a:schemeClr val="bg1"/>
                </a:solidFill>
                <a:effectLst>
                  <a:outerShdw blurRad="38100" dist="38100" dir="2700000" algn="tl">
                    <a:srgbClr val="000000">
                      <a:alpha val="43137"/>
                    </a:srgbClr>
                  </a:outerShdw>
                </a:effectLst>
              </a:rPr>
              <a:t> Operational Metrics </a:t>
            </a:r>
          </a:p>
          <a:p>
            <a:pPr>
              <a:buFontTx/>
              <a:buChar char="-"/>
              <a:defRPr/>
            </a:pPr>
            <a:r>
              <a:rPr lang="en-AU" sz="1400" b="1" dirty="0">
                <a:solidFill>
                  <a:schemeClr val="bg1"/>
                </a:solidFill>
                <a:effectLst>
                  <a:outerShdw blurRad="38100" dist="38100" dir="2700000" algn="tl">
                    <a:srgbClr val="000000">
                      <a:alpha val="43137"/>
                    </a:srgbClr>
                  </a:outerShdw>
                </a:effectLst>
              </a:rPr>
              <a:t> Reporting Framework</a:t>
            </a:r>
          </a:p>
          <a:p>
            <a:pPr>
              <a:buFontTx/>
              <a:buChar char="-"/>
              <a:defRPr/>
            </a:pPr>
            <a:r>
              <a:rPr lang="en-AU" sz="1400" b="1" dirty="0">
                <a:solidFill>
                  <a:schemeClr val="bg1"/>
                </a:solidFill>
                <a:effectLst>
                  <a:outerShdw blurRad="38100" dist="38100" dir="2700000" algn="tl">
                    <a:srgbClr val="000000">
                      <a:alpha val="43137"/>
                    </a:srgbClr>
                  </a:outerShdw>
                </a:effectLst>
              </a:rPr>
              <a:t> Browses &amp; Collections</a:t>
            </a:r>
          </a:p>
        </p:txBody>
      </p:sp>
      <p:sp>
        <p:nvSpPr>
          <p:cNvPr id="33" name="Right Arrow 32"/>
          <p:cNvSpPr/>
          <p:nvPr/>
        </p:nvSpPr>
        <p:spPr>
          <a:xfrm>
            <a:off x="3330050" y="4589463"/>
            <a:ext cx="1823500" cy="635557"/>
          </a:xfrm>
          <a:prstGeom prst="rightArrow">
            <a:avLst>
              <a:gd name="adj1" fmla="val 64035"/>
              <a:gd name="adj2" fmla="val 72807"/>
            </a:avLst>
          </a:prstGeom>
          <a:gradFill>
            <a:gsLst>
              <a:gs pos="0">
                <a:schemeClr val="tx1">
                  <a:lumMod val="50000"/>
                  <a:lumOff val="50000"/>
                </a:schemeClr>
              </a:gs>
              <a:gs pos="36000">
                <a:schemeClr val="bg1">
                  <a:lumMod val="65000"/>
                </a:schemeClr>
              </a:gs>
              <a:gs pos="100000">
                <a:schemeClr val="tx1">
                  <a:lumMod val="50000"/>
                  <a:lumOff val="50000"/>
                </a:schemeClr>
              </a:gs>
            </a:gsLst>
            <a:lin ang="2400000" scaled="0"/>
          </a:gradFill>
          <a:ln>
            <a:noFill/>
          </a:ln>
          <a:scene3d>
            <a:camera prst="orthographicFront"/>
            <a:lightRig rig="threePt" dir="t"/>
          </a:scene3d>
          <a:sp3d>
            <a:bevelT w="63500" h="63500" prst="coolSlant"/>
          </a:sp3d>
        </p:spPr>
        <p:style>
          <a:lnRef idx="1">
            <a:schemeClr val="dk1"/>
          </a:lnRef>
          <a:fillRef idx="3">
            <a:schemeClr val="dk1"/>
          </a:fillRef>
          <a:effectRef idx="2">
            <a:schemeClr val="dk1"/>
          </a:effectRef>
          <a:fontRef idx="minor">
            <a:schemeClr val="lt1"/>
          </a:fontRef>
        </p:style>
        <p:txBody>
          <a:bodyPr lIns="144000" anchor="ctr"/>
          <a:lstStyle/>
          <a:p>
            <a:pPr algn="ctr">
              <a:defRPr/>
            </a:pPr>
            <a:r>
              <a:rPr lang="en-AU" sz="1600" b="1" dirty="0">
                <a:solidFill>
                  <a:schemeClr val="bg1"/>
                </a:solidFill>
                <a:effectLst>
                  <a:outerShdw blurRad="38100" dist="38100" dir="2700000" algn="tl">
                    <a:srgbClr val="000000">
                      <a:alpha val="43137"/>
                    </a:srgbClr>
                  </a:outerShdw>
                </a:effectLst>
              </a:rPr>
              <a:t>Operational</a:t>
            </a:r>
          </a:p>
        </p:txBody>
      </p:sp>
      <p:sp>
        <p:nvSpPr>
          <p:cNvPr id="34" name="Right Arrow 33"/>
          <p:cNvSpPr/>
          <p:nvPr/>
        </p:nvSpPr>
        <p:spPr>
          <a:xfrm>
            <a:off x="3330050" y="3394075"/>
            <a:ext cx="1823500" cy="635557"/>
          </a:xfrm>
          <a:prstGeom prst="rightArrow">
            <a:avLst>
              <a:gd name="adj1" fmla="val 64035"/>
              <a:gd name="adj2" fmla="val 72807"/>
            </a:avLst>
          </a:prstGeom>
          <a:gradFill>
            <a:gsLst>
              <a:gs pos="0">
                <a:schemeClr val="bg1">
                  <a:lumMod val="75000"/>
                </a:schemeClr>
              </a:gs>
              <a:gs pos="36000">
                <a:schemeClr val="bg1">
                  <a:lumMod val="85000"/>
                </a:schemeClr>
              </a:gs>
              <a:gs pos="100000">
                <a:schemeClr val="bg1">
                  <a:lumMod val="75000"/>
                </a:schemeClr>
              </a:gs>
            </a:gsLst>
            <a:lin ang="2400000" scaled="0"/>
          </a:gradFill>
          <a:ln>
            <a:noFill/>
          </a:ln>
          <a:scene3d>
            <a:camera prst="orthographicFront"/>
            <a:lightRig rig="threePt" dir="t"/>
          </a:scene3d>
          <a:sp3d>
            <a:bevelT w="63500" h="63500" prst="coolSlant"/>
          </a:sp3d>
        </p:spPr>
        <p:style>
          <a:lnRef idx="1">
            <a:schemeClr val="dk1"/>
          </a:lnRef>
          <a:fillRef idx="3">
            <a:schemeClr val="dk1"/>
          </a:fillRef>
          <a:effectRef idx="2">
            <a:schemeClr val="dk1"/>
          </a:effectRef>
          <a:fontRef idx="minor">
            <a:schemeClr val="lt1"/>
          </a:fontRef>
        </p:style>
        <p:txBody>
          <a:bodyPr lIns="144000" anchor="ctr"/>
          <a:lstStyle/>
          <a:p>
            <a:pPr algn="ctr">
              <a:defRPr/>
            </a:pPr>
            <a:r>
              <a:rPr lang="en-AU" sz="1600" b="1" dirty="0">
                <a:solidFill>
                  <a:schemeClr val="tx1"/>
                </a:solidFill>
              </a:rPr>
              <a:t>Tactical</a:t>
            </a:r>
          </a:p>
        </p:txBody>
      </p:sp>
      <p:sp>
        <p:nvSpPr>
          <p:cNvPr id="35" name="Right Arrow 34"/>
          <p:cNvSpPr/>
          <p:nvPr/>
        </p:nvSpPr>
        <p:spPr>
          <a:xfrm>
            <a:off x="3330050" y="2411134"/>
            <a:ext cx="1823500" cy="635557"/>
          </a:xfrm>
          <a:prstGeom prst="rightArrow">
            <a:avLst>
              <a:gd name="adj1" fmla="val 64035"/>
              <a:gd name="adj2" fmla="val 72807"/>
            </a:avLst>
          </a:prstGeom>
          <a:gradFill>
            <a:gsLst>
              <a:gs pos="0">
                <a:schemeClr val="accent1"/>
              </a:gs>
              <a:gs pos="36000">
                <a:schemeClr val="accent1">
                  <a:lumMod val="60000"/>
                  <a:lumOff val="40000"/>
                </a:schemeClr>
              </a:gs>
              <a:gs pos="100000">
                <a:schemeClr val="accent1"/>
              </a:gs>
            </a:gsLst>
            <a:lin ang="2400000" scaled="0"/>
          </a:gradFill>
          <a:ln>
            <a:noFill/>
          </a:ln>
          <a:scene3d>
            <a:camera prst="orthographicFront"/>
            <a:lightRig rig="threePt" dir="t"/>
          </a:scene3d>
          <a:sp3d>
            <a:bevelT w="63500" h="63500" prst="coolSlant"/>
          </a:sp3d>
        </p:spPr>
        <p:style>
          <a:lnRef idx="1">
            <a:schemeClr val="dk1"/>
          </a:lnRef>
          <a:fillRef idx="3">
            <a:schemeClr val="dk1"/>
          </a:fillRef>
          <a:effectRef idx="2">
            <a:schemeClr val="dk1"/>
          </a:effectRef>
          <a:fontRef idx="minor">
            <a:schemeClr val="lt1"/>
          </a:fontRef>
        </p:style>
        <p:txBody>
          <a:bodyPr lIns="144000" anchor="ctr"/>
          <a:lstStyle/>
          <a:p>
            <a:pPr algn="ctr">
              <a:defRPr/>
            </a:pPr>
            <a:r>
              <a:rPr lang="en-AU" sz="1600" b="1" dirty="0">
                <a:effectLst>
                  <a:outerShdw blurRad="38100" dist="38100" dir="2700000" algn="tl">
                    <a:srgbClr val="000000">
                      <a:alpha val="43137"/>
                    </a:srgbClr>
                  </a:outerShdw>
                </a:effectLst>
              </a:rPr>
              <a:t>Strategic</a:t>
            </a:r>
            <a:endParaRPr lang="en-AU" sz="1600" b="1" dirty="0">
              <a:solidFill>
                <a:schemeClr val="bg1"/>
              </a:solidFill>
              <a:effectLst>
                <a:outerShdw blurRad="38100" dist="38100" dir="2700000" algn="tl">
                  <a:srgbClr val="000000">
                    <a:alpha val="43137"/>
                  </a:srgbClr>
                </a:outerShdw>
              </a:effectLst>
            </a:endParaRPr>
          </a:p>
        </p:txBody>
      </p:sp>
      <p:grpSp>
        <p:nvGrpSpPr>
          <p:cNvPr id="2" name="Group 30"/>
          <p:cNvGrpSpPr>
            <a:grpSpLocks/>
          </p:cNvGrpSpPr>
          <p:nvPr/>
        </p:nvGrpSpPr>
        <p:grpSpPr bwMode="auto">
          <a:xfrm>
            <a:off x="954088" y="2036763"/>
            <a:ext cx="1763712" cy="1179512"/>
            <a:chOff x="763588" y="2036763"/>
            <a:chExt cx="1763712" cy="1180200"/>
          </a:xfrm>
        </p:grpSpPr>
        <p:sp>
          <p:nvSpPr>
            <p:cNvPr id="14" name="Rounded Rectangle 13"/>
            <p:cNvSpPr/>
            <p:nvPr/>
          </p:nvSpPr>
          <p:spPr>
            <a:xfrm>
              <a:off x="763588" y="2036763"/>
              <a:ext cx="1763712" cy="1180200"/>
            </a:xfrm>
            <a:prstGeom prst="roundRect">
              <a:avLst>
                <a:gd name="adj" fmla="val 9261"/>
              </a:avLst>
            </a:prstGeom>
            <a:gradFill flip="none" rotWithShape="1">
              <a:gsLst>
                <a:gs pos="0">
                  <a:schemeClr val="accent1">
                    <a:lumMod val="75000"/>
                  </a:schemeClr>
                </a:gs>
                <a:gs pos="36000">
                  <a:schemeClr val="accent1">
                    <a:lumMod val="60000"/>
                    <a:lumOff val="40000"/>
                  </a:schemeClr>
                </a:gs>
                <a:gs pos="100000">
                  <a:schemeClr val="accent1">
                    <a:lumMod val="7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anchor="b"/>
            <a:lstStyle/>
            <a:p>
              <a:pPr algn="ctr">
                <a:lnSpc>
                  <a:spcPct val="90000"/>
                </a:lnSpc>
                <a:defRPr/>
              </a:pPr>
              <a:r>
                <a:rPr lang="en-AU" sz="1200" b="1" dirty="0">
                  <a:solidFill>
                    <a:schemeClr val="bg1"/>
                  </a:solidFill>
                  <a:effectLst>
                    <a:outerShdw blurRad="38100" dist="38100" dir="2700000" algn="tl">
                      <a:srgbClr val="000000">
                        <a:alpha val="43137"/>
                      </a:srgbClr>
                    </a:outerShdw>
                  </a:effectLst>
                </a:rPr>
                <a:t>Executives</a:t>
              </a:r>
            </a:p>
            <a:p>
              <a:pPr algn="ctr">
                <a:lnSpc>
                  <a:spcPct val="90000"/>
                </a:lnSpc>
                <a:defRPr/>
              </a:pPr>
              <a:r>
                <a:rPr lang="en-AU" sz="1200" dirty="0">
                  <a:solidFill>
                    <a:schemeClr val="bg1"/>
                  </a:solidFill>
                  <a:effectLst>
                    <a:outerShdw blurRad="38100" dist="38100" dir="2700000" algn="tl">
                      <a:srgbClr val="000000">
                        <a:alpha val="43137"/>
                      </a:srgbClr>
                    </a:outerShdw>
                  </a:effectLst>
                </a:rPr>
                <a:t>CEO, </a:t>
              </a:r>
              <a:r>
                <a:rPr lang="en-AU" sz="1200" dirty="0" smtClean="0">
                  <a:solidFill>
                    <a:schemeClr val="bg1"/>
                  </a:solidFill>
                  <a:effectLst>
                    <a:outerShdw blurRad="38100" dist="38100" dir="2700000" algn="tl">
                      <a:srgbClr val="000000">
                        <a:alpha val="43137"/>
                      </a:srgbClr>
                    </a:outerShdw>
                  </a:effectLst>
                </a:rPr>
                <a:t>COO, CIO</a:t>
              </a:r>
              <a:r>
                <a:rPr lang="en-AU" sz="1200" dirty="0">
                  <a:solidFill>
                    <a:schemeClr val="bg1"/>
                  </a:solidFill>
                  <a:effectLst>
                    <a:outerShdw blurRad="38100" dist="38100" dir="2700000" algn="tl">
                      <a:srgbClr val="000000">
                        <a:alpha val="43137"/>
                      </a:srgbClr>
                    </a:outerShdw>
                  </a:effectLst>
                </a:rPr>
                <a:t>, CFO</a:t>
              </a:r>
            </a:p>
          </p:txBody>
        </p:sp>
        <p:pic>
          <p:nvPicPr>
            <p:cNvPr id="48163" name="Picture 27" descr="Man.png"/>
            <p:cNvPicPr>
              <a:picLocks noChangeAspect="1"/>
            </p:cNvPicPr>
            <p:nvPr/>
          </p:nvPicPr>
          <p:blipFill>
            <a:blip r:embed="rId3" cstate="print"/>
            <a:srcRect/>
            <a:stretch>
              <a:fillRect/>
            </a:stretch>
          </p:blipFill>
          <p:spPr bwMode="auto">
            <a:xfrm>
              <a:off x="1246189" y="2214564"/>
              <a:ext cx="302895" cy="417195"/>
            </a:xfrm>
            <a:prstGeom prst="rect">
              <a:avLst/>
            </a:prstGeom>
            <a:noFill/>
            <a:ln w="9525">
              <a:noFill/>
              <a:miter lim="800000"/>
              <a:headEnd/>
              <a:tailEnd/>
            </a:ln>
          </p:spPr>
        </p:pic>
        <p:pic>
          <p:nvPicPr>
            <p:cNvPr id="48164" name="Picture 15" descr="Man.png"/>
            <p:cNvPicPr>
              <a:picLocks noChangeAspect="1"/>
            </p:cNvPicPr>
            <p:nvPr/>
          </p:nvPicPr>
          <p:blipFill>
            <a:blip r:embed="rId3" cstate="print"/>
            <a:srcRect/>
            <a:stretch>
              <a:fillRect/>
            </a:stretch>
          </p:blipFill>
          <p:spPr bwMode="auto">
            <a:xfrm>
              <a:off x="1741489" y="2214564"/>
              <a:ext cx="302895" cy="417195"/>
            </a:xfrm>
            <a:prstGeom prst="rect">
              <a:avLst/>
            </a:prstGeom>
            <a:noFill/>
            <a:ln w="9525">
              <a:noFill/>
              <a:miter lim="800000"/>
              <a:headEnd/>
              <a:tailEnd/>
            </a:ln>
          </p:spPr>
        </p:pic>
      </p:grpSp>
      <p:grpSp>
        <p:nvGrpSpPr>
          <p:cNvPr id="3" name="Group 29"/>
          <p:cNvGrpSpPr>
            <a:grpSpLocks/>
          </p:cNvGrpSpPr>
          <p:nvPr/>
        </p:nvGrpSpPr>
        <p:grpSpPr bwMode="auto">
          <a:xfrm>
            <a:off x="954088" y="3394075"/>
            <a:ext cx="1763712" cy="1179513"/>
            <a:chOff x="738188" y="3394075"/>
            <a:chExt cx="1763712" cy="1180200"/>
          </a:xfrm>
        </p:grpSpPr>
        <p:sp>
          <p:nvSpPr>
            <p:cNvPr id="19" name="Rounded Rectangle 18"/>
            <p:cNvSpPr/>
            <p:nvPr/>
          </p:nvSpPr>
          <p:spPr>
            <a:xfrm>
              <a:off x="738188" y="3394075"/>
              <a:ext cx="1763712" cy="1180200"/>
            </a:xfrm>
            <a:prstGeom prst="roundRect">
              <a:avLst>
                <a:gd name="adj" fmla="val 9261"/>
              </a:avLst>
            </a:prstGeom>
            <a:gradFill>
              <a:gsLst>
                <a:gs pos="0">
                  <a:schemeClr val="bg1">
                    <a:lumMod val="75000"/>
                  </a:schemeClr>
                </a:gs>
                <a:gs pos="36000">
                  <a:schemeClr val="bg1">
                    <a:lumMod val="85000"/>
                  </a:schemeClr>
                </a:gs>
                <a:gs pos="100000">
                  <a:schemeClr val="bg1">
                    <a:lumMod val="75000"/>
                  </a:schemeClr>
                </a:gs>
              </a:gsLst>
              <a:lin ang="2400000" scaled="0"/>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anchor="b"/>
            <a:lstStyle/>
            <a:p>
              <a:pPr algn="ctr">
                <a:lnSpc>
                  <a:spcPct val="90000"/>
                </a:lnSpc>
                <a:defRPr/>
              </a:pPr>
              <a:r>
                <a:rPr lang="en-AU" sz="1200" b="1" dirty="0">
                  <a:solidFill>
                    <a:schemeClr val="tx1"/>
                  </a:solidFill>
                </a:rPr>
                <a:t>Dept. Managers</a:t>
              </a:r>
            </a:p>
            <a:p>
              <a:pPr algn="ctr">
                <a:lnSpc>
                  <a:spcPct val="90000"/>
                </a:lnSpc>
                <a:defRPr/>
              </a:pPr>
              <a:r>
                <a:rPr lang="en-AU" sz="1200" dirty="0">
                  <a:solidFill>
                    <a:schemeClr val="tx1"/>
                  </a:solidFill>
                </a:rPr>
                <a:t>Finance, </a:t>
              </a:r>
              <a:r>
                <a:rPr lang="en-AU" sz="1200" dirty="0" smtClean="0">
                  <a:solidFill>
                    <a:schemeClr val="tx1"/>
                  </a:solidFill>
                </a:rPr>
                <a:t>Mfg., Sales</a:t>
              </a:r>
              <a:r>
                <a:rPr lang="en-AU" sz="1200" dirty="0">
                  <a:solidFill>
                    <a:schemeClr val="tx1"/>
                  </a:solidFill>
                </a:rPr>
                <a:t>,...</a:t>
              </a:r>
            </a:p>
          </p:txBody>
        </p:sp>
        <p:pic>
          <p:nvPicPr>
            <p:cNvPr id="48158" name="Picture 19" descr="Man.png"/>
            <p:cNvPicPr>
              <a:picLocks noChangeAspect="1"/>
            </p:cNvPicPr>
            <p:nvPr/>
          </p:nvPicPr>
          <p:blipFill>
            <a:blip r:embed="rId3" cstate="print"/>
            <a:srcRect/>
            <a:stretch>
              <a:fillRect/>
            </a:stretch>
          </p:blipFill>
          <p:spPr bwMode="auto">
            <a:xfrm>
              <a:off x="1233489" y="3533776"/>
              <a:ext cx="302895" cy="417195"/>
            </a:xfrm>
            <a:prstGeom prst="rect">
              <a:avLst/>
            </a:prstGeom>
            <a:noFill/>
            <a:ln w="9525">
              <a:noFill/>
              <a:miter lim="800000"/>
              <a:headEnd/>
              <a:tailEnd/>
            </a:ln>
          </p:spPr>
        </p:pic>
        <p:pic>
          <p:nvPicPr>
            <p:cNvPr id="48159" name="Picture 20" descr="Man.png"/>
            <p:cNvPicPr>
              <a:picLocks noChangeAspect="1"/>
            </p:cNvPicPr>
            <p:nvPr/>
          </p:nvPicPr>
          <p:blipFill>
            <a:blip r:embed="rId3" cstate="print"/>
            <a:srcRect/>
            <a:stretch>
              <a:fillRect/>
            </a:stretch>
          </p:blipFill>
          <p:spPr bwMode="auto">
            <a:xfrm>
              <a:off x="1728789" y="3533776"/>
              <a:ext cx="302895" cy="417195"/>
            </a:xfrm>
            <a:prstGeom prst="rect">
              <a:avLst/>
            </a:prstGeom>
            <a:noFill/>
            <a:ln w="9525">
              <a:noFill/>
              <a:miter lim="800000"/>
              <a:headEnd/>
              <a:tailEnd/>
            </a:ln>
          </p:spPr>
        </p:pic>
      </p:grpSp>
      <p:grpSp>
        <p:nvGrpSpPr>
          <p:cNvPr id="4" name="Group 24"/>
          <p:cNvGrpSpPr>
            <a:grpSpLocks/>
          </p:cNvGrpSpPr>
          <p:nvPr/>
        </p:nvGrpSpPr>
        <p:grpSpPr bwMode="auto">
          <a:xfrm>
            <a:off x="954088" y="4837113"/>
            <a:ext cx="1776412" cy="1179512"/>
            <a:chOff x="700088" y="4836425"/>
            <a:chExt cx="1776412" cy="1180200"/>
          </a:xfrm>
        </p:grpSpPr>
        <p:sp>
          <p:nvSpPr>
            <p:cNvPr id="22" name="Rounded Rectangle 21"/>
            <p:cNvSpPr/>
            <p:nvPr/>
          </p:nvSpPr>
          <p:spPr>
            <a:xfrm>
              <a:off x="700088" y="4836425"/>
              <a:ext cx="1776412" cy="1180200"/>
            </a:xfrm>
            <a:prstGeom prst="roundRect">
              <a:avLst>
                <a:gd name="adj" fmla="val 9261"/>
              </a:avLst>
            </a:prstGeom>
            <a:gradFill>
              <a:gsLst>
                <a:gs pos="0">
                  <a:schemeClr val="tx1">
                    <a:lumMod val="50000"/>
                    <a:lumOff val="50000"/>
                  </a:schemeClr>
                </a:gs>
                <a:gs pos="36000">
                  <a:schemeClr val="bg1">
                    <a:lumMod val="65000"/>
                  </a:schemeClr>
                </a:gs>
                <a:gs pos="100000">
                  <a:schemeClr val="tx1">
                    <a:lumMod val="50000"/>
                    <a:lumOff val="50000"/>
                  </a:schemeClr>
                </a:gs>
              </a:gsLst>
              <a:lin ang="2400000" scaled="0"/>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36000" rIns="36000" anchor="b"/>
            <a:lstStyle/>
            <a:p>
              <a:pPr algn="ctr">
                <a:lnSpc>
                  <a:spcPct val="90000"/>
                </a:lnSpc>
                <a:defRPr/>
              </a:pPr>
              <a:r>
                <a:rPr lang="en-AU" sz="1200" b="1" dirty="0">
                  <a:solidFill>
                    <a:schemeClr val="bg1"/>
                  </a:solidFill>
                  <a:effectLst>
                    <a:outerShdw blurRad="38100" dist="38100" dir="2700000" algn="tl">
                      <a:srgbClr val="000000">
                        <a:alpha val="43137"/>
                      </a:srgbClr>
                    </a:outerShdw>
                  </a:effectLst>
                </a:rPr>
                <a:t>Operations</a:t>
              </a:r>
            </a:p>
            <a:p>
              <a:pPr algn="ctr">
                <a:lnSpc>
                  <a:spcPct val="90000"/>
                </a:lnSpc>
                <a:defRPr/>
              </a:pPr>
              <a:r>
                <a:rPr lang="en-AU" sz="1200" dirty="0">
                  <a:solidFill>
                    <a:schemeClr val="bg1"/>
                  </a:solidFill>
                  <a:effectLst>
                    <a:outerShdw blurRad="38100" dist="38100" dir="2700000" algn="tl">
                      <a:srgbClr val="000000">
                        <a:alpha val="43137"/>
                      </a:srgbClr>
                    </a:outerShdw>
                  </a:effectLst>
                </a:rPr>
                <a:t>Prod. Mgr, Planners</a:t>
              </a:r>
            </a:p>
            <a:p>
              <a:pPr algn="ctr">
                <a:lnSpc>
                  <a:spcPct val="90000"/>
                </a:lnSpc>
                <a:defRPr/>
              </a:pPr>
              <a:r>
                <a:rPr lang="en-AU" sz="1200" dirty="0">
                  <a:solidFill>
                    <a:schemeClr val="bg1"/>
                  </a:solidFill>
                  <a:effectLst>
                    <a:outerShdw blurRad="38100" dist="38100" dir="2700000" algn="tl">
                      <a:srgbClr val="000000">
                        <a:alpha val="43137"/>
                      </a:srgbClr>
                    </a:outerShdw>
                  </a:effectLst>
                </a:rPr>
                <a:t>Warehouse,  Staff</a:t>
              </a:r>
            </a:p>
          </p:txBody>
        </p:sp>
        <p:pic>
          <p:nvPicPr>
            <p:cNvPr id="48153" name="Picture 22" descr="Man.png"/>
            <p:cNvPicPr>
              <a:picLocks noChangeAspect="1"/>
            </p:cNvPicPr>
            <p:nvPr/>
          </p:nvPicPr>
          <p:blipFill>
            <a:blip r:embed="rId3" cstate="print"/>
            <a:srcRect/>
            <a:stretch>
              <a:fillRect/>
            </a:stretch>
          </p:blipFill>
          <p:spPr bwMode="auto">
            <a:xfrm>
              <a:off x="1208089" y="4956176"/>
              <a:ext cx="302895" cy="417195"/>
            </a:xfrm>
            <a:prstGeom prst="rect">
              <a:avLst/>
            </a:prstGeom>
            <a:noFill/>
            <a:ln w="9525">
              <a:noFill/>
              <a:miter lim="800000"/>
              <a:headEnd/>
              <a:tailEnd/>
            </a:ln>
          </p:spPr>
        </p:pic>
        <p:pic>
          <p:nvPicPr>
            <p:cNvPr id="48154" name="Picture 23" descr="Man.png"/>
            <p:cNvPicPr>
              <a:picLocks noChangeAspect="1"/>
            </p:cNvPicPr>
            <p:nvPr/>
          </p:nvPicPr>
          <p:blipFill>
            <a:blip r:embed="rId3" cstate="print"/>
            <a:srcRect/>
            <a:stretch>
              <a:fillRect/>
            </a:stretch>
          </p:blipFill>
          <p:spPr bwMode="auto">
            <a:xfrm>
              <a:off x="1703389" y="4956176"/>
              <a:ext cx="302895" cy="417195"/>
            </a:xfrm>
            <a:prstGeom prst="rect">
              <a:avLst/>
            </a:prstGeom>
            <a:noFill/>
            <a:ln w="9525">
              <a:noFill/>
              <a:miter lim="800000"/>
              <a:headEnd/>
              <a:tailEnd/>
            </a:ln>
          </p:spPr>
        </p:pic>
      </p:grpSp>
      <p:sp>
        <p:nvSpPr>
          <p:cNvPr id="48147" name="Title 24"/>
          <p:cNvSpPr>
            <a:spLocks noGrp="1"/>
          </p:cNvSpPr>
          <p:nvPr>
            <p:ph type="title"/>
          </p:nvPr>
        </p:nvSpPr>
        <p:spPr bwMode="auto">
          <a:noFill/>
          <a:ln>
            <a:miter lim="800000"/>
            <a:headEnd/>
            <a:tailEnd/>
          </a:ln>
        </p:spPr>
        <p:txBody>
          <a:bodyPr vert="horz" wrap="square" numCol="1" anchorCtr="0" compatLnSpc="1">
            <a:prstTxWarp prst="textNoShape">
              <a:avLst/>
            </a:prstTxWarp>
            <a:normAutofit fontScale="90000"/>
          </a:bodyPr>
          <a:lstStyle/>
          <a:p>
            <a:pPr eaLnBrk="1" hangingPunct="1"/>
            <a:r>
              <a:rPr lang="en-US" dirty="0" smtClean="0"/>
              <a:t>QAD Reporting - Matching Need To Solution</a:t>
            </a:r>
          </a:p>
        </p:txBody>
      </p:sp>
      <p:sp>
        <p:nvSpPr>
          <p:cNvPr id="23" name="Text Placeholder 22"/>
          <p:cNvSpPr>
            <a:spLocks noGrp="1"/>
          </p:cNvSpPr>
          <p:nvPr>
            <p:ph type="body" sz="quarter" idx="11"/>
          </p:nvPr>
        </p:nvSpPr>
        <p:spPr/>
        <p:txBody>
          <a:bodyPr/>
          <a:lstStyle/>
          <a:p>
            <a:endParaRPr lang="en-US" dirty="0"/>
          </a:p>
        </p:txBody>
      </p:sp>
      <p:sp>
        <p:nvSpPr>
          <p:cNvPr id="24" name="Slide Number Placeholder 3"/>
          <p:cNvSpPr>
            <a:spLocks noGrp="1"/>
          </p:cNvSpPr>
          <p:nvPr>
            <p:ph type="sldNum" sz="quarter" idx="12"/>
          </p:nvPr>
        </p:nvSpPr>
        <p:spPr bwMode="auto">
          <a:xfrm>
            <a:off x="6922640" y="6460255"/>
            <a:ext cx="2133600" cy="365125"/>
          </a:xfrm>
          <a:prstGeom prst="rect">
            <a:avLst/>
          </a:prstGeom>
          <a:noFill/>
          <a:ln>
            <a:miter lim="800000"/>
            <a:headEnd/>
            <a:tailEnd/>
          </a:ln>
        </p:spPr>
        <p:txBody>
          <a:bodyPr wrap="square" numCol="1" anchorCtr="0" compatLnSpc="1">
            <a:prstTxWarp prst="textNoShape">
              <a:avLst/>
            </a:prstTxWarp>
          </a:bodyPr>
          <a:lstStyle/>
          <a:p>
            <a:fld id="{83F43779-D5B8-48EE-B65F-9C03D12DE369}" type="slidenum">
              <a:rPr lang="en-US" smtClean="0">
                <a:latin typeface="Tahoma" pitchFamily="34" charset="0"/>
              </a:rPr>
              <a:pPr/>
              <a:t>22</a:t>
            </a:fld>
            <a:endParaRPr lang="en-US" dirty="0" smtClean="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Flavors of Information</a:t>
            </a:r>
            <a:endParaRPr lang="en-US" dirty="0"/>
          </a:p>
        </p:txBody>
      </p:sp>
      <p:sp>
        <p:nvSpPr>
          <p:cNvPr id="13" name="Text Placeholder 12"/>
          <p:cNvSpPr>
            <a:spLocks noGrp="1"/>
          </p:cNvSpPr>
          <p:nvPr>
            <p:ph type="body" sz="quarter" idx="11"/>
          </p:nvPr>
        </p:nvSpPr>
        <p:spPr/>
        <p:txBody>
          <a:bodyPr/>
          <a:lstStyle/>
          <a:p>
            <a:endParaRPr lang="en-US" dirty="0"/>
          </a:p>
        </p:txBody>
      </p:sp>
      <p:grpSp>
        <p:nvGrpSpPr>
          <p:cNvPr id="3" name="Group 10"/>
          <p:cNvGrpSpPr/>
          <p:nvPr/>
        </p:nvGrpSpPr>
        <p:grpSpPr>
          <a:xfrm>
            <a:off x="1128353" y="1715745"/>
            <a:ext cx="6905304" cy="4622558"/>
            <a:chOff x="1128353" y="1715745"/>
            <a:chExt cx="6905304" cy="4622558"/>
          </a:xfrm>
        </p:grpSpPr>
        <p:pic>
          <p:nvPicPr>
            <p:cNvPr id="4" name="Picture 3" descr="Ice cream cones2.jpg"/>
            <p:cNvPicPr>
              <a:picLocks noChangeAspect="1"/>
            </p:cNvPicPr>
            <p:nvPr/>
          </p:nvPicPr>
          <p:blipFill>
            <a:blip r:embed="rId2" cstate="print"/>
            <a:stretch>
              <a:fillRect/>
            </a:stretch>
          </p:blipFill>
          <p:spPr>
            <a:xfrm>
              <a:off x="1128353" y="1715745"/>
              <a:ext cx="6905304" cy="4622558"/>
            </a:xfrm>
            <a:prstGeom prst="rect">
              <a:avLst/>
            </a:prstGeom>
          </p:spPr>
        </p:pic>
        <p:sp>
          <p:nvSpPr>
            <p:cNvPr id="8" name="TextBox 7"/>
            <p:cNvSpPr txBox="1"/>
            <p:nvPr/>
          </p:nvSpPr>
          <p:spPr>
            <a:xfrm>
              <a:off x="4012603" y="3679114"/>
              <a:ext cx="1032735" cy="523220"/>
            </a:xfrm>
            <a:prstGeom prst="rect">
              <a:avLst/>
            </a:prstGeom>
            <a:noFill/>
          </p:spPr>
          <p:txBody>
            <a:bodyPr wrap="square" rtlCol="0">
              <a:spAutoFit/>
            </a:bodyPr>
            <a:lstStyle/>
            <a:p>
              <a:r>
                <a:rPr lang="en-US" dirty="0" smtClean="0">
                  <a:solidFill>
                    <a:schemeClr val="bg1"/>
                  </a:solidFill>
                </a:rPr>
                <a:t>IFRS</a:t>
              </a:r>
              <a:endParaRPr lang="en-US" dirty="0">
                <a:solidFill>
                  <a:schemeClr val="bg1"/>
                </a:solidFill>
              </a:endParaRPr>
            </a:p>
          </p:txBody>
        </p:sp>
        <p:sp>
          <p:nvSpPr>
            <p:cNvPr id="9" name="TextBox 8"/>
            <p:cNvSpPr txBox="1"/>
            <p:nvPr/>
          </p:nvSpPr>
          <p:spPr>
            <a:xfrm>
              <a:off x="1830592" y="3648636"/>
              <a:ext cx="1203064" cy="954107"/>
            </a:xfrm>
            <a:prstGeom prst="rect">
              <a:avLst/>
            </a:prstGeom>
            <a:noFill/>
          </p:spPr>
          <p:txBody>
            <a:bodyPr wrap="square" rtlCol="0">
              <a:spAutoFit/>
            </a:bodyPr>
            <a:lstStyle/>
            <a:p>
              <a:r>
                <a:rPr lang="en-US" dirty="0" smtClean="0">
                  <a:solidFill>
                    <a:schemeClr val="bg1"/>
                  </a:solidFill>
                </a:rPr>
                <a:t>Local</a:t>
              </a:r>
            </a:p>
            <a:p>
              <a:r>
                <a:rPr lang="en-US" dirty="0" smtClean="0">
                  <a:solidFill>
                    <a:schemeClr val="bg1"/>
                  </a:solidFill>
                </a:rPr>
                <a:t>GAAP</a:t>
              </a:r>
              <a:endParaRPr lang="en-US" dirty="0">
                <a:solidFill>
                  <a:schemeClr val="bg1"/>
                </a:solidFill>
              </a:endParaRPr>
            </a:p>
          </p:txBody>
        </p:sp>
        <p:sp>
          <p:nvSpPr>
            <p:cNvPr id="10" name="TextBox 9"/>
            <p:cNvSpPr txBox="1"/>
            <p:nvPr/>
          </p:nvSpPr>
          <p:spPr>
            <a:xfrm>
              <a:off x="6143636" y="3643314"/>
              <a:ext cx="1168998" cy="954107"/>
            </a:xfrm>
            <a:prstGeom prst="rect">
              <a:avLst/>
            </a:prstGeom>
            <a:noFill/>
          </p:spPr>
          <p:txBody>
            <a:bodyPr wrap="square" rtlCol="0">
              <a:spAutoFit/>
            </a:bodyPr>
            <a:lstStyle/>
            <a:p>
              <a:pPr algn="ctr"/>
              <a:r>
                <a:rPr lang="en-US" dirty="0" smtClean="0">
                  <a:solidFill>
                    <a:schemeClr val="bg1"/>
                  </a:solidFill>
                </a:rPr>
                <a:t>US </a:t>
              </a:r>
            </a:p>
            <a:p>
              <a:pPr algn="ctr"/>
              <a:r>
                <a:rPr lang="en-US" dirty="0" smtClean="0">
                  <a:solidFill>
                    <a:schemeClr val="bg1"/>
                  </a:solidFill>
                </a:rPr>
                <a:t>GAAP</a:t>
              </a:r>
              <a:endParaRPr lang="en-US" dirty="0">
                <a:solidFill>
                  <a:schemeClr val="bg1"/>
                </a:solidFill>
              </a:endParaRPr>
            </a:p>
          </p:txBody>
        </p:sp>
      </p:grpSp>
      <p:pic>
        <p:nvPicPr>
          <p:cNvPr id="11" name="Picture 10" descr="Fotolia_1400422_S.jpg"/>
          <p:cNvPicPr>
            <a:picLocks noChangeAspect="1"/>
          </p:cNvPicPr>
          <p:nvPr/>
        </p:nvPicPr>
        <p:blipFill>
          <a:blip r:embed="rId3" cstate="print"/>
          <a:stretch>
            <a:fillRect/>
          </a:stretch>
        </p:blipFill>
        <p:spPr>
          <a:xfrm>
            <a:off x="7854323" y="0"/>
            <a:ext cx="1289677" cy="8572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p:txBody>
          <a:bodyPr>
            <a:normAutofit lnSpcReduction="10000"/>
          </a:bodyPr>
          <a:lstStyle/>
          <a:p>
            <a:pPr>
              <a:lnSpc>
                <a:spcPct val="90000"/>
              </a:lnSpc>
            </a:pPr>
            <a:r>
              <a:rPr lang="en-US" dirty="0" smtClean="0"/>
              <a:t>Flexible Reporting Options:</a:t>
            </a:r>
          </a:p>
          <a:p>
            <a:pPr lvl="2">
              <a:lnSpc>
                <a:spcPct val="90000"/>
              </a:lnSpc>
            </a:pPr>
            <a:r>
              <a:rPr lang="en-US" sz="2000" dirty="0" smtClean="0"/>
              <a:t>Browses:</a:t>
            </a:r>
          </a:p>
          <a:p>
            <a:pPr lvl="3">
              <a:lnSpc>
                <a:spcPct val="90000"/>
              </a:lnSpc>
            </a:pPr>
            <a:r>
              <a:rPr lang="en-US" sz="1600" dirty="0" smtClean="0"/>
              <a:t>Ad Hoc Browses</a:t>
            </a:r>
          </a:p>
          <a:p>
            <a:pPr lvl="3">
              <a:lnSpc>
                <a:spcPct val="90000"/>
              </a:lnSpc>
            </a:pPr>
            <a:r>
              <a:rPr lang="en-US" sz="1600" dirty="0" smtClean="0"/>
              <a:t>Standard Browses</a:t>
            </a:r>
          </a:p>
          <a:p>
            <a:pPr lvl="3">
              <a:lnSpc>
                <a:spcPct val="90000"/>
              </a:lnSpc>
            </a:pPr>
            <a:r>
              <a:rPr lang="en-US" sz="1600" dirty="0" smtClean="0"/>
              <a:t>Collections </a:t>
            </a:r>
          </a:p>
          <a:p>
            <a:pPr lvl="2">
              <a:lnSpc>
                <a:spcPct val="90000"/>
              </a:lnSpc>
            </a:pPr>
            <a:r>
              <a:rPr lang="en-US" sz="2000" dirty="0" smtClean="0"/>
              <a:t>Metrics</a:t>
            </a:r>
          </a:p>
          <a:p>
            <a:pPr lvl="2">
              <a:lnSpc>
                <a:spcPct val="90000"/>
              </a:lnSpc>
            </a:pPr>
            <a:r>
              <a:rPr lang="en-US" sz="2000" dirty="0" smtClean="0"/>
              <a:t>Reporting Framework</a:t>
            </a:r>
          </a:p>
          <a:p>
            <a:pPr lvl="2">
              <a:lnSpc>
                <a:spcPct val="90000"/>
              </a:lnSpc>
            </a:pPr>
            <a:r>
              <a:rPr lang="en-US" sz="2000" dirty="0" smtClean="0"/>
              <a:t>Standard Reports</a:t>
            </a:r>
            <a:endParaRPr lang="en-US" sz="2000" i="1" dirty="0" smtClean="0"/>
          </a:p>
          <a:p>
            <a:pPr lvl="3">
              <a:lnSpc>
                <a:spcPct val="90000"/>
              </a:lnSpc>
            </a:pPr>
            <a:r>
              <a:rPr lang="en-US" sz="1600" dirty="0" smtClean="0"/>
              <a:t>Variant Concept</a:t>
            </a:r>
          </a:p>
          <a:p>
            <a:pPr lvl="2">
              <a:lnSpc>
                <a:spcPct val="90000"/>
              </a:lnSpc>
            </a:pPr>
            <a:r>
              <a:rPr lang="en-US" sz="2000" dirty="0" smtClean="0"/>
              <a:t>Structured Reports</a:t>
            </a:r>
          </a:p>
          <a:p>
            <a:pPr lvl="3">
              <a:lnSpc>
                <a:spcPct val="90000"/>
              </a:lnSpc>
            </a:pPr>
            <a:r>
              <a:rPr lang="en-US" sz="1600" dirty="0" smtClean="0"/>
              <a:t>Variant Concepts</a:t>
            </a:r>
          </a:p>
          <a:p>
            <a:pPr lvl="2">
              <a:lnSpc>
                <a:spcPct val="90000"/>
              </a:lnSpc>
            </a:pPr>
            <a:r>
              <a:rPr lang="en-US" sz="2000" dirty="0" smtClean="0"/>
              <a:t>Excel Integration</a:t>
            </a:r>
          </a:p>
          <a:p>
            <a:pPr lvl="2">
              <a:lnSpc>
                <a:spcPct val="90000"/>
              </a:lnSpc>
            </a:pPr>
            <a:r>
              <a:rPr lang="en-US" sz="2000" dirty="0" smtClean="0"/>
              <a:t>SAF – Supplemental Analysis Fields</a:t>
            </a:r>
          </a:p>
          <a:p>
            <a:pPr lvl="2">
              <a:lnSpc>
                <a:spcPct val="90000"/>
              </a:lnSpc>
            </a:pPr>
            <a:r>
              <a:rPr lang="en-US" sz="2000" dirty="0" smtClean="0"/>
              <a:t>New Financial Reporting (2102)</a:t>
            </a:r>
          </a:p>
          <a:p>
            <a:pPr lvl="2">
              <a:lnSpc>
                <a:spcPct val="90000"/>
              </a:lnSpc>
            </a:pPr>
            <a:r>
              <a:rPr lang="en-US" sz="2000" dirty="0" smtClean="0"/>
              <a:t>Consolidation Views</a:t>
            </a:r>
          </a:p>
          <a:p>
            <a:pPr lvl="2">
              <a:lnSpc>
                <a:spcPct val="90000"/>
              </a:lnSpc>
            </a:pPr>
            <a:r>
              <a:rPr lang="en-US" sz="2000" dirty="0" smtClean="0"/>
              <a:t>Business Intelligence</a:t>
            </a:r>
          </a:p>
          <a:p>
            <a:pPr eaLnBrk="1" hangingPunct="1"/>
            <a:endParaRPr lang="en-US" dirty="0" smtClean="0"/>
          </a:p>
        </p:txBody>
      </p:sp>
      <p:sp>
        <p:nvSpPr>
          <p:cNvPr id="129026" name="Rectangle 2"/>
          <p:cNvSpPr>
            <a:spLocks noGrp="1" noChangeArrowheads="1"/>
          </p:cNvSpPr>
          <p:nvPr>
            <p:ph type="title"/>
          </p:nvPr>
        </p:nvSpPr>
        <p:spPr/>
        <p:txBody>
          <a:bodyPr/>
          <a:lstStyle/>
          <a:p>
            <a:pPr eaLnBrk="1" hangingPunct="1"/>
            <a:r>
              <a:rPr lang="en-US" dirty="0" smtClean="0"/>
              <a:t>QAD Reporting Considerations</a:t>
            </a:r>
          </a:p>
        </p:txBody>
      </p:sp>
      <p:sp>
        <p:nvSpPr>
          <p:cNvPr id="6" name="Text Placeholder 5"/>
          <p:cNvSpPr>
            <a:spLocks noGrp="1"/>
          </p:cNvSpPr>
          <p:nvPr>
            <p:ph type="body" sz="quarter" idx="11"/>
          </p:nvPr>
        </p:nvSpPr>
        <p:spPr/>
        <p:txBody>
          <a:bodyPr/>
          <a:lstStyle/>
          <a:p>
            <a:endParaRPr lang="en-US" dirty="0"/>
          </a:p>
        </p:txBody>
      </p:sp>
      <p:pic>
        <p:nvPicPr>
          <p:cNvPr id="5" name="Picture 11"/>
          <p:cNvPicPr>
            <a:picLocks noChangeAspect="1" noChangeArrowheads="1"/>
          </p:cNvPicPr>
          <p:nvPr/>
        </p:nvPicPr>
        <p:blipFill>
          <a:blip r:embed="rId2" cstate="print"/>
          <a:srcRect/>
          <a:stretch>
            <a:fillRect/>
          </a:stretch>
        </p:blipFill>
        <p:spPr bwMode="auto">
          <a:xfrm>
            <a:off x="7858148" y="0"/>
            <a:ext cx="1285852" cy="9643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idx="1"/>
          </p:nvPr>
        </p:nvSpPr>
        <p:spPr>
          <a:prstGeom prst="rect">
            <a:avLst/>
          </a:prstGeom>
        </p:spPr>
        <p:txBody>
          <a:bodyPr/>
          <a:lstStyle/>
          <a:p>
            <a:r>
              <a:rPr lang="en-US" sz="2000" dirty="0" smtClean="0"/>
              <a:t>Pre-set with user ability to change and create new</a:t>
            </a:r>
          </a:p>
        </p:txBody>
      </p:sp>
      <p:sp>
        <p:nvSpPr>
          <p:cNvPr id="60418" name="Title 4"/>
          <p:cNvSpPr>
            <a:spLocks noGrp="1"/>
          </p:cNvSpPr>
          <p:nvPr>
            <p:ph type="title"/>
          </p:nvPr>
        </p:nvSpPr>
        <p:spPr>
          <a:prstGeom prst="rect">
            <a:avLst/>
          </a:prstGeom>
        </p:spPr>
        <p:txBody>
          <a:bodyPr/>
          <a:lstStyle/>
          <a:p>
            <a:pPr eaLnBrk="1" hangingPunct="1"/>
            <a:r>
              <a:rPr lang="en-GB" dirty="0" smtClean="0">
                <a:cs typeface="Tahoma" charset="0"/>
              </a:rPr>
              <a:t>Workbenches, Browses, Collection</a:t>
            </a:r>
            <a:endParaRPr lang="en-US" dirty="0" smtClean="0">
              <a:cs typeface="Tahoma" charset="0"/>
            </a:endParaRPr>
          </a:p>
        </p:txBody>
      </p:sp>
      <p:sp>
        <p:nvSpPr>
          <p:cNvPr id="5" name="Text Placeholder 4"/>
          <p:cNvSpPr>
            <a:spLocks noGrp="1"/>
          </p:cNvSpPr>
          <p:nvPr>
            <p:ph type="body" sz="quarter" idx="11"/>
          </p:nvPr>
        </p:nvSpPr>
        <p:spPr/>
        <p:txBody>
          <a:bodyPr/>
          <a:lstStyle/>
          <a:p>
            <a:endParaRPr lang="en-US" dirty="0"/>
          </a:p>
        </p:txBody>
      </p:sp>
      <p:pic>
        <p:nvPicPr>
          <p:cNvPr id="196610" name="Picture 2"/>
          <p:cNvPicPr>
            <a:picLocks noChangeAspect="1" noChangeArrowheads="1"/>
          </p:cNvPicPr>
          <p:nvPr/>
        </p:nvPicPr>
        <p:blipFill>
          <a:blip r:embed="rId3" cstate="print"/>
          <a:srcRect/>
          <a:stretch>
            <a:fillRect/>
          </a:stretch>
        </p:blipFill>
        <p:spPr bwMode="auto">
          <a:xfrm>
            <a:off x="214282" y="1828800"/>
            <a:ext cx="8629287" cy="45720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3" cstate="print"/>
          <a:srcRect/>
          <a:stretch>
            <a:fillRect/>
          </a:stretch>
        </p:blipFill>
        <p:spPr bwMode="auto">
          <a:xfrm>
            <a:off x="303770" y="1071027"/>
            <a:ext cx="5412260" cy="420261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43" name="Slide Number Placeholder 3"/>
          <p:cNvSpPr txBox="1">
            <a:spLocks noGrp="1"/>
          </p:cNvSpPr>
          <p:nvPr/>
        </p:nvSpPr>
        <p:spPr bwMode="auto">
          <a:xfrm>
            <a:off x="7000875" y="6626225"/>
            <a:ext cx="2133600" cy="220663"/>
          </a:xfrm>
          <a:prstGeom prst="rect">
            <a:avLst/>
          </a:prstGeom>
          <a:noFill/>
          <a:ln w="9525">
            <a:noFill/>
            <a:miter lim="800000"/>
            <a:headEnd/>
            <a:tailEnd/>
          </a:ln>
        </p:spPr>
        <p:txBody>
          <a:bodyPr/>
          <a:lstStyle/>
          <a:p>
            <a:pPr algn="r"/>
            <a:fld id="{BA981B62-C91F-4715-A912-EF43F5A50CC5}" type="slidenum">
              <a:rPr lang="en-AU" sz="1000">
                <a:solidFill>
                  <a:schemeClr val="bg2"/>
                </a:solidFill>
              </a:rPr>
              <a:pPr algn="r"/>
              <a:t>26</a:t>
            </a:fld>
            <a:endParaRPr lang="en-AU" sz="1000" dirty="0">
              <a:solidFill>
                <a:schemeClr val="bg2"/>
              </a:solidFill>
            </a:endParaRPr>
          </a:p>
        </p:txBody>
      </p:sp>
      <p:sp>
        <p:nvSpPr>
          <p:cNvPr id="11" name="Content Placeholder 10"/>
          <p:cNvSpPr>
            <a:spLocks noGrp="1"/>
          </p:cNvSpPr>
          <p:nvPr>
            <p:ph idx="1"/>
          </p:nvPr>
        </p:nvSpPr>
        <p:spPr>
          <a:xfrm>
            <a:off x="6044564" y="1071027"/>
            <a:ext cx="2898688" cy="4999951"/>
          </a:xfrm>
        </p:spPr>
        <p:txBody>
          <a:bodyPr>
            <a:normAutofit fontScale="92500" lnSpcReduction="20000"/>
          </a:bodyPr>
          <a:lstStyle/>
          <a:p>
            <a:pPr marL="342900" lvl="1" indent="-342900">
              <a:lnSpc>
                <a:spcPct val="90000"/>
              </a:lnSpc>
              <a:spcBef>
                <a:spcPts val="600"/>
              </a:spcBef>
              <a:buClr>
                <a:schemeClr val="accent2"/>
              </a:buClr>
              <a:buFont typeface="Arial" pitchFamily="34" charset="0"/>
              <a:buChar char="•"/>
              <a:defRPr/>
            </a:pPr>
            <a:r>
              <a:rPr lang="en-US" sz="2000" dirty="0" smtClean="0">
                <a:latin typeface="Tahoma" pitchFamily="34" charset="0"/>
              </a:rPr>
              <a:t>Create New, start with Browse, or modify Existing QAD reports</a:t>
            </a:r>
          </a:p>
          <a:p>
            <a:pPr marL="800100" lvl="2" indent="-342900">
              <a:lnSpc>
                <a:spcPct val="90000"/>
              </a:lnSpc>
              <a:spcBef>
                <a:spcPts val="600"/>
              </a:spcBef>
              <a:buClr>
                <a:schemeClr val="accent2"/>
              </a:buClr>
              <a:buFont typeface="Arial" pitchFamily="34" charset="0"/>
              <a:buChar char="•"/>
              <a:defRPr/>
            </a:pPr>
            <a:r>
              <a:rPr lang="en-US" sz="2000" dirty="0" smtClean="0">
                <a:latin typeface="Tahoma" pitchFamily="34" charset="0"/>
              </a:rPr>
              <a:t>Add images, graphs and other controls</a:t>
            </a:r>
          </a:p>
          <a:p>
            <a:pPr>
              <a:lnSpc>
                <a:spcPct val="90000"/>
              </a:lnSpc>
              <a:spcBef>
                <a:spcPts val="600"/>
              </a:spcBef>
              <a:buClr>
                <a:schemeClr val="accent2"/>
              </a:buClr>
              <a:buFont typeface="Arial" pitchFamily="34" charset="0"/>
              <a:buChar char="•"/>
              <a:defRPr/>
            </a:pPr>
            <a:endParaRPr lang="en-US" sz="2000" dirty="0" smtClean="0">
              <a:latin typeface="Tahoma" pitchFamily="34" charset="0"/>
            </a:endParaRPr>
          </a:p>
          <a:p>
            <a:pPr>
              <a:lnSpc>
                <a:spcPct val="90000"/>
              </a:lnSpc>
              <a:spcBef>
                <a:spcPts val="600"/>
              </a:spcBef>
              <a:buClr>
                <a:schemeClr val="accent2"/>
              </a:buClr>
              <a:buFont typeface="Arial" pitchFamily="34" charset="0"/>
              <a:buChar char="•"/>
              <a:defRPr/>
            </a:pPr>
            <a:r>
              <a:rPr lang="en-US" sz="2000" dirty="0" smtClean="0">
                <a:latin typeface="Tahoma" pitchFamily="34" charset="0"/>
              </a:rPr>
              <a:t>Additional Features</a:t>
            </a:r>
          </a:p>
          <a:p>
            <a:pPr lvl="1">
              <a:lnSpc>
                <a:spcPct val="90000"/>
              </a:lnSpc>
              <a:spcBef>
                <a:spcPts val="600"/>
              </a:spcBef>
              <a:buClr>
                <a:schemeClr val="accent2"/>
              </a:buClr>
              <a:buFont typeface="Arial" pitchFamily="34" charset="0"/>
              <a:buChar char="•"/>
              <a:defRPr/>
            </a:pPr>
            <a:r>
              <a:rPr lang="en-US" sz="2000" dirty="0" smtClean="0">
                <a:latin typeface="Tahoma" pitchFamily="34" charset="0"/>
              </a:rPr>
              <a:t>Windows Task Manager Schedules </a:t>
            </a:r>
          </a:p>
          <a:p>
            <a:pPr lvl="1">
              <a:lnSpc>
                <a:spcPct val="90000"/>
              </a:lnSpc>
              <a:spcBef>
                <a:spcPts val="600"/>
              </a:spcBef>
              <a:buClr>
                <a:schemeClr val="accent2"/>
              </a:buClr>
              <a:buFont typeface="Arial" pitchFamily="34" charset="0"/>
              <a:buChar char="•"/>
              <a:defRPr/>
            </a:pPr>
            <a:r>
              <a:rPr lang="en-US" sz="2000" dirty="0" smtClean="0">
                <a:latin typeface="Tahoma" pitchFamily="34" charset="0"/>
              </a:rPr>
              <a:t>Output documents, Excel, PDF</a:t>
            </a:r>
          </a:p>
          <a:p>
            <a:pPr>
              <a:lnSpc>
                <a:spcPct val="90000"/>
              </a:lnSpc>
              <a:spcBef>
                <a:spcPts val="600"/>
              </a:spcBef>
              <a:buClr>
                <a:schemeClr val="accent2"/>
              </a:buClr>
              <a:buFont typeface="Arial" pitchFamily="34" charset="0"/>
              <a:buChar char="•"/>
              <a:defRPr/>
            </a:pPr>
            <a:endParaRPr lang="en-US" sz="2000" dirty="0" smtClean="0">
              <a:latin typeface="Tahoma" pitchFamily="34" charset="0"/>
            </a:endParaRPr>
          </a:p>
          <a:p>
            <a:pPr>
              <a:lnSpc>
                <a:spcPct val="90000"/>
              </a:lnSpc>
              <a:spcBef>
                <a:spcPts val="600"/>
              </a:spcBef>
              <a:buClr>
                <a:schemeClr val="accent2"/>
              </a:buClr>
              <a:buFont typeface="Arial" pitchFamily="34" charset="0"/>
              <a:buChar char="•"/>
              <a:defRPr/>
            </a:pPr>
            <a:r>
              <a:rPr lang="en-US" sz="2000" dirty="0" smtClean="0">
                <a:latin typeface="Tahoma" pitchFamily="34" charset="0"/>
              </a:rPr>
              <a:t>Release with QAD EA includes samples</a:t>
            </a:r>
          </a:p>
          <a:p>
            <a:pPr lvl="1">
              <a:lnSpc>
                <a:spcPct val="90000"/>
              </a:lnSpc>
              <a:spcBef>
                <a:spcPts val="600"/>
              </a:spcBef>
              <a:buClr>
                <a:schemeClr val="accent2"/>
              </a:buClr>
              <a:buFont typeface="Arial" pitchFamily="34" charset="0"/>
              <a:buChar char="•"/>
              <a:defRPr/>
            </a:pPr>
            <a:r>
              <a:rPr lang="en-US" sz="2000" dirty="0" smtClean="0">
                <a:latin typeface="Tahoma" pitchFamily="34" charset="0"/>
              </a:rPr>
              <a:t>Existing reports converted over time</a:t>
            </a:r>
            <a:endParaRPr lang="en-US" sz="2000" dirty="0">
              <a:latin typeface="Tahoma" pitchFamily="34" charset="0"/>
            </a:endParaRPr>
          </a:p>
        </p:txBody>
      </p:sp>
      <p:sp>
        <p:nvSpPr>
          <p:cNvPr id="61444" name="Title 4"/>
          <p:cNvSpPr>
            <a:spLocks noGrp="1"/>
          </p:cNvSpPr>
          <p:nvPr>
            <p:ph type="title"/>
          </p:nvPr>
        </p:nvSpPr>
        <p:spPr>
          <a:xfrm>
            <a:off x="457200" y="483835"/>
            <a:ext cx="8229600" cy="708730"/>
          </a:xfrm>
          <a:prstGeom prst="rect">
            <a:avLst/>
          </a:prstGeom>
        </p:spPr>
        <p:txBody>
          <a:bodyPr/>
          <a:lstStyle/>
          <a:p>
            <a:r>
              <a:rPr lang="en-US" dirty="0" smtClean="0"/>
              <a:t>Reporting Framework </a:t>
            </a:r>
          </a:p>
        </p:txBody>
      </p:sp>
      <p:sp>
        <p:nvSpPr>
          <p:cNvPr id="12" name="Text Placeholder 11"/>
          <p:cNvSpPr>
            <a:spLocks noGrp="1"/>
          </p:cNvSpPr>
          <p:nvPr>
            <p:ph type="body" sz="quarter" idx="11"/>
          </p:nvPr>
        </p:nvSpPr>
        <p:spPr/>
        <p:txBody>
          <a:bodyPr/>
          <a:lstStyle/>
          <a:p>
            <a:endParaRPr lang="en-US" dirty="0"/>
          </a:p>
        </p:txBody>
      </p:sp>
      <p:pic>
        <p:nvPicPr>
          <p:cNvPr id="70658" name="Picture 2"/>
          <p:cNvPicPr>
            <a:picLocks noChangeAspect="1" noChangeArrowheads="1"/>
          </p:cNvPicPr>
          <p:nvPr/>
        </p:nvPicPr>
        <p:blipFill>
          <a:blip r:embed="rId4" cstate="print"/>
          <a:srcRect l="140"/>
          <a:stretch>
            <a:fillRect/>
          </a:stretch>
        </p:blipFill>
        <p:spPr bwMode="auto">
          <a:xfrm>
            <a:off x="79290" y="1138637"/>
            <a:ext cx="5708822" cy="271096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659" name="Picture 3"/>
          <p:cNvPicPr>
            <a:picLocks noChangeAspect="1" noChangeArrowheads="1"/>
          </p:cNvPicPr>
          <p:nvPr/>
        </p:nvPicPr>
        <p:blipFill>
          <a:blip r:embed="rId5" cstate="print"/>
          <a:srcRect l="14705" t="9702" r="17645"/>
          <a:stretch>
            <a:fillRect/>
          </a:stretch>
        </p:blipFill>
        <p:spPr bwMode="auto">
          <a:xfrm>
            <a:off x="79290" y="1071027"/>
            <a:ext cx="5486400" cy="5410200"/>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0660"/>
                                        </p:tgtEl>
                                      </p:cBhvr>
                                    </p:animEffect>
                                    <p:set>
                                      <p:cBhvr>
                                        <p:cTn id="7" dur="1" fill="hold">
                                          <p:stCondLst>
                                            <p:cond delay="499"/>
                                          </p:stCondLst>
                                        </p:cTn>
                                        <p:tgtEl>
                                          <p:spTgt spid="7066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0658"/>
                                        </p:tgtEl>
                                        <p:attrNameLst>
                                          <p:attrName>style.visibility</p:attrName>
                                        </p:attrNameLst>
                                      </p:cBhvr>
                                      <p:to>
                                        <p:strVal val="visible"/>
                                      </p:to>
                                    </p:set>
                                    <p:animEffect transition="in" filter="fade">
                                      <p:cBhvr>
                                        <p:cTn id="10" dur="500"/>
                                        <p:tgtEl>
                                          <p:spTgt spid="706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0658"/>
                                        </p:tgtEl>
                                      </p:cBhvr>
                                    </p:animEffect>
                                    <p:set>
                                      <p:cBhvr>
                                        <p:cTn id="15" dur="1" fill="hold">
                                          <p:stCondLst>
                                            <p:cond delay="499"/>
                                          </p:stCondLst>
                                        </p:cTn>
                                        <p:tgtEl>
                                          <p:spTgt spid="7065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0659"/>
                                        </p:tgtEl>
                                        <p:attrNameLst>
                                          <p:attrName>style.visibility</p:attrName>
                                        </p:attrNameLst>
                                      </p:cBhvr>
                                      <p:to>
                                        <p:strVal val="visible"/>
                                      </p:to>
                                    </p:set>
                                    <p:animEffect transition="in" filter="fade">
                                      <p:cBhvr>
                                        <p:cTn id="18"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ounded Rectangle 156"/>
          <p:cNvSpPr/>
          <p:nvPr/>
        </p:nvSpPr>
        <p:spPr>
          <a:xfrm>
            <a:off x="5520690" y="1333263"/>
            <a:ext cx="3416838" cy="5004336"/>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85000"/>
              </a:lnSpc>
              <a:defRPr/>
            </a:pPr>
            <a:r>
              <a:rPr lang="en-US" dirty="0" smtClean="0">
                <a:solidFill>
                  <a:schemeClr val="bg1"/>
                </a:solidFill>
                <a:effectLst>
                  <a:outerShdw blurRad="38100" dist="38100" dir="2700000" algn="tl">
                    <a:srgbClr val="000000">
                      <a:alpha val="43137"/>
                    </a:srgbClr>
                  </a:outerShdw>
                </a:effectLst>
                <a:latin typeface="Century Gothic" pitchFamily="34" charset="0"/>
              </a:rPr>
              <a:t>Reports / Analysis</a:t>
            </a:r>
          </a:p>
        </p:txBody>
      </p:sp>
      <p:cxnSp>
        <p:nvCxnSpPr>
          <p:cNvPr id="178" name="Straight Arrow Connector 177"/>
          <p:cNvCxnSpPr/>
          <p:nvPr/>
        </p:nvCxnSpPr>
        <p:spPr>
          <a:xfrm>
            <a:off x="2895876" y="3645232"/>
            <a:ext cx="2455526" cy="1588"/>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idx="1"/>
          </p:nvPr>
        </p:nvSpPr>
        <p:spPr/>
        <p:txBody>
          <a:bodyPr/>
          <a:lstStyle/>
          <a:p>
            <a:endParaRPr lang="en-US" dirty="0"/>
          </a:p>
        </p:txBody>
      </p:sp>
      <p:sp>
        <p:nvSpPr>
          <p:cNvPr id="23556" name="Title 1"/>
          <p:cNvSpPr>
            <a:spLocks noGrp="1"/>
          </p:cNvSpPr>
          <p:nvPr>
            <p:ph type="title"/>
          </p:nvPr>
        </p:nvSpPr>
        <p:spPr/>
        <p:txBody>
          <a:bodyPr>
            <a:noAutofit/>
          </a:bodyPr>
          <a:lstStyle/>
          <a:p>
            <a:pPr algn="ctr"/>
            <a:r>
              <a:rPr lang="en-US" dirty="0" smtClean="0"/>
              <a:t>Group Reporting - Financial Report Writer</a:t>
            </a:r>
          </a:p>
        </p:txBody>
      </p:sp>
      <p:sp>
        <p:nvSpPr>
          <p:cNvPr id="16" name="Text Placeholder 15"/>
          <p:cNvSpPr>
            <a:spLocks noGrp="1"/>
          </p:cNvSpPr>
          <p:nvPr>
            <p:ph type="body" sz="quarter" idx="11"/>
          </p:nvPr>
        </p:nvSpPr>
        <p:spPr/>
        <p:txBody>
          <a:bodyPr/>
          <a:lstStyle/>
          <a:p>
            <a:endParaRPr lang="en-US" dirty="0"/>
          </a:p>
        </p:txBody>
      </p:sp>
      <p:sp>
        <p:nvSpPr>
          <p:cNvPr id="93" name="Rounded Rectangle 92"/>
          <p:cNvSpPr/>
          <p:nvPr/>
        </p:nvSpPr>
        <p:spPr>
          <a:xfrm>
            <a:off x="88488" y="1549559"/>
            <a:ext cx="2910624" cy="403781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85000"/>
              </a:lnSpc>
              <a:defRPr/>
            </a:pPr>
            <a:r>
              <a:rPr lang="en-US" dirty="0" smtClean="0">
                <a:solidFill>
                  <a:schemeClr val="bg1"/>
                </a:solidFill>
                <a:effectLst>
                  <a:outerShdw blurRad="38100" dist="38100" dir="2700000" algn="tl">
                    <a:srgbClr val="000000">
                      <a:alpha val="43137"/>
                    </a:srgbClr>
                  </a:outerShdw>
                </a:effectLst>
                <a:latin typeface="Century Gothic" pitchFamily="34" charset="0"/>
              </a:rPr>
              <a:t>Report</a:t>
            </a:r>
          </a:p>
          <a:p>
            <a:pPr algn="ctr">
              <a:lnSpc>
                <a:spcPct val="85000"/>
              </a:lnSpc>
              <a:defRPr/>
            </a:pPr>
            <a:r>
              <a:rPr lang="en-US" dirty="0" smtClean="0">
                <a:solidFill>
                  <a:schemeClr val="bg1"/>
                </a:solidFill>
                <a:effectLst>
                  <a:outerShdw blurRad="38100" dist="38100" dir="2700000" algn="tl">
                    <a:srgbClr val="000000">
                      <a:alpha val="43137"/>
                    </a:srgbClr>
                  </a:outerShdw>
                </a:effectLst>
                <a:latin typeface="Century Gothic" pitchFamily="34" charset="0"/>
              </a:rPr>
              <a:t>Cube</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94" name="Rounded Rectangle 93"/>
          <p:cNvSpPr/>
          <p:nvPr/>
        </p:nvSpPr>
        <p:spPr>
          <a:xfrm>
            <a:off x="238880" y="2226629"/>
            <a:ext cx="2656996" cy="1419397"/>
          </a:xfrm>
          <a:prstGeom prst="roundRect">
            <a:avLst/>
          </a:prstGeom>
          <a:solidFill>
            <a:schemeClr val="bg2">
              <a:lumMod val="85000"/>
            </a:schemeClr>
          </a:solidFill>
          <a:ln w="31750" algn="ctr">
            <a:noFill/>
            <a:round/>
            <a:headEnd/>
            <a:tailEnd/>
          </a:ln>
          <a:effectLst/>
        </p:spPr>
        <p:txBody>
          <a:bodyPr wrap="square" lIns="91440" tIns="0" rIns="0" bIns="0" anchor="ctr" anchorCtr="1"/>
          <a:lstStyle/>
          <a:p>
            <a:pPr>
              <a:lnSpc>
                <a:spcPct val="85000"/>
              </a:lnSpc>
              <a:defRPr/>
            </a:pPr>
            <a:endParaRPr lang="en-US" sz="1600" dirty="0" smtClean="0">
              <a:solidFill>
                <a:srgbClr val="141414"/>
              </a:solidFill>
              <a:latin typeface="Century Gothic" pitchFamily="34" charset="0"/>
            </a:endParaRPr>
          </a:p>
          <a:p>
            <a:pPr>
              <a:lnSpc>
                <a:spcPct val="85000"/>
              </a:lnSpc>
              <a:defRPr/>
            </a:pPr>
            <a:endParaRPr lang="en-US" sz="1600" dirty="0" smtClean="0">
              <a:solidFill>
                <a:srgbClr val="141414"/>
              </a:solidFill>
              <a:latin typeface="Century Gothic" pitchFamily="34" charset="0"/>
            </a:endParaRPr>
          </a:p>
          <a:p>
            <a:pPr>
              <a:lnSpc>
                <a:spcPct val="85000"/>
              </a:lnSpc>
              <a:defRPr/>
            </a:pPr>
            <a:r>
              <a:rPr lang="en-US" sz="1600" dirty="0" smtClean="0">
                <a:solidFill>
                  <a:srgbClr val="141414"/>
                </a:solidFill>
                <a:latin typeface="Century Gothic" pitchFamily="34" charset="0"/>
              </a:rPr>
              <a:t>Common Report Chart</a:t>
            </a:r>
          </a:p>
          <a:p>
            <a:pPr>
              <a:lnSpc>
                <a:spcPct val="85000"/>
              </a:lnSpc>
              <a:defRPr/>
            </a:pPr>
            <a:r>
              <a:rPr lang="en-US" sz="1600" dirty="0" smtClean="0">
                <a:solidFill>
                  <a:srgbClr val="141414"/>
                </a:solidFill>
                <a:latin typeface="Century Gothic" pitchFamily="34" charset="0"/>
              </a:rPr>
              <a:t>   -GL</a:t>
            </a:r>
          </a:p>
          <a:p>
            <a:pPr>
              <a:lnSpc>
                <a:spcPct val="85000"/>
              </a:lnSpc>
              <a:defRPr/>
            </a:pPr>
            <a:r>
              <a:rPr lang="en-US" sz="1600" dirty="0" smtClean="0">
                <a:solidFill>
                  <a:srgbClr val="141414"/>
                </a:solidFill>
                <a:latin typeface="Century Gothic" pitchFamily="34" charset="0"/>
              </a:rPr>
              <a:t>   -Sub-Account</a:t>
            </a:r>
          </a:p>
          <a:p>
            <a:pPr>
              <a:lnSpc>
                <a:spcPct val="85000"/>
              </a:lnSpc>
              <a:defRPr/>
            </a:pPr>
            <a:r>
              <a:rPr lang="en-US" sz="1600" dirty="0" smtClean="0">
                <a:solidFill>
                  <a:srgbClr val="141414"/>
                </a:solidFill>
                <a:latin typeface="Century Gothic" pitchFamily="34" charset="0"/>
              </a:rPr>
              <a:t>   -Cost Center</a:t>
            </a:r>
          </a:p>
          <a:p>
            <a:pPr>
              <a:lnSpc>
                <a:spcPct val="85000"/>
              </a:lnSpc>
              <a:defRPr/>
            </a:pPr>
            <a:r>
              <a:rPr lang="en-US" sz="1600" dirty="0" smtClean="0">
                <a:solidFill>
                  <a:srgbClr val="141414"/>
                </a:solidFill>
                <a:latin typeface="Century Gothic" pitchFamily="34" charset="0"/>
              </a:rPr>
              <a:t>   -Project</a:t>
            </a:r>
          </a:p>
          <a:p>
            <a:pPr>
              <a:lnSpc>
                <a:spcPct val="85000"/>
              </a:lnSpc>
              <a:defRPr/>
            </a:pPr>
            <a:r>
              <a:rPr lang="en-US" sz="1600" dirty="0" smtClean="0">
                <a:solidFill>
                  <a:srgbClr val="141414"/>
                </a:solidFill>
                <a:latin typeface="Century Gothic" pitchFamily="34" charset="0"/>
              </a:rPr>
              <a:t>   -SAF</a:t>
            </a:r>
          </a:p>
          <a:p>
            <a:pPr>
              <a:lnSpc>
                <a:spcPct val="85000"/>
              </a:lnSpc>
              <a:defRPr/>
            </a:pPr>
            <a:endParaRPr lang="en-US" sz="1600" dirty="0" smtClean="0">
              <a:solidFill>
                <a:srgbClr val="141414"/>
              </a:solidFill>
              <a:latin typeface="Century Gothic" pitchFamily="34" charset="0"/>
            </a:endParaRPr>
          </a:p>
        </p:txBody>
      </p:sp>
      <p:sp>
        <p:nvSpPr>
          <p:cNvPr id="95" name="Rounded Rectangle 94"/>
          <p:cNvSpPr/>
          <p:nvPr/>
        </p:nvSpPr>
        <p:spPr>
          <a:xfrm>
            <a:off x="238880" y="4734738"/>
            <a:ext cx="2656996" cy="478998"/>
          </a:xfrm>
          <a:prstGeom prst="roundRect">
            <a:avLst/>
          </a:prstGeom>
          <a:solidFill>
            <a:schemeClr val="bg2">
              <a:lumMod val="85000"/>
            </a:schemeClr>
          </a:solidFill>
          <a:ln w="31750" algn="ctr">
            <a:noFill/>
            <a:round/>
            <a:headEnd/>
            <a:tailEnd/>
          </a:ln>
          <a:effectLst/>
        </p:spPr>
        <p:txBody>
          <a:bodyPr wrap="square" lIns="91440" tIns="0" rIns="0" bIns="0" anchor="ctr" anchorCtr="1"/>
          <a:lstStyle/>
          <a:p>
            <a:pPr>
              <a:lnSpc>
                <a:spcPct val="85000"/>
              </a:lnSpc>
              <a:defRPr/>
            </a:pPr>
            <a:endParaRPr lang="en-US" sz="1600" dirty="0" smtClean="0">
              <a:solidFill>
                <a:srgbClr val="141414"/>
              </a:solidFill>
              <a:latin typeface="Century Gothic" pitchFamily="34" charset="0"/>
            </a:endParaRPr>
          </a:p>
          <a:p>
            <a:pPr>
              <a:lnSpc>
                <a:spcPct val="85000"/>
              </a:lnSpc>
              <a:defRPr/>
            </a:pPr>
            <a:r>
              <a:rPr lang="en-US" sz="1600" dirty="0" smtClean="0">
                <a:solidFill>
                  <a:srgbClr val="141414"/>
                </a:solidFill>
                <a:latin typeface="Century Gothic" pitchFamily="34" charset="0"/>
              </a:rPr>
              <a:t>Report Calendar</a:t>
            </a:r>
          </a:p>
          <a:p>
            <a:pPr>
              <a:lnSpc>
                <a:spcPct val="85000"/>
              </a:lnSpc>
              <a:defRPr/>
            </a:pPr>
            <a:endParaRPr lang="en-US" sz="1600" dirty="0" smtClean="0">
              <a:solidFill>
                <a:srgbClr val="141414"/>
              </a:solidFill>
              <a:latin typeface="Century Gothic" pitchFamily="34" charset="0"/>
            </a:endParaRPr>
          </a:p>
        </p:txBody>
      </p:sp>
      <p:sp>
        <p:nvSpPr>
          <p:cNvPr id="96" name="Rounded Rectangle 95"/>
          <p:cNvSpPr/>
          <p:nvPr/>
        </p:nvSpPr>
        <p:spPr>
          <a:xfrm>
            <a:off x="238880" y="3842469"/>
            <a:ext cx="2656996" cy="704191"/>
          </a:xfrm>
          <a:prstGeom prst="roundRect">
            <a:avLst/>
          </a:prstGeom>
          <a:solidFill>
            <a:schemeClr val="bg2">
              <a:lumMod val="85000"/>
            </a:schemeClr>
          </a:solidFill>
          <a:ln w="31750" algn="ctr">
            <a:noFill/>
            <a:round/>
            <a:headEnd/>
            <a:tailEnd/>
          </a:ln>
          <a:effectLst/>
        </p:spPr>
        <p:txBody>
          <a:bodyPr wrap="square" lIns="91440" tIns="0" rIns="0" bIns="0" anchor="ctr" anchorCtr="1"/>
          <a:lstStyle/>
          <a:p>
            <a:pPr>
              <a:lnSpc>
                <a:spcPct val="85000"/>
              </a:lnSpc>
              <a:defRPr/>
            </a:pPr>
            <a:endParaRPr lang="en-US" sz="1600" dirty="0" smtClean="0">
              <a:solidFill>
                <a:srgbClr val="141414"/>
              </a:solidFill>
              <a:latin typeface="Century Gothic" pitchFamily="34" charset="0"/>
            </a:endParaRPr>
          </a:p>
          <a:p>
            <a:pPr>
              <a:lnSpc>
                <a:spcPct val="85000"/>
              </a:lnSpc>
              <a:defRPr/>
            </a:pPr>
            <a:r>
              <a:rPr lang="en-US" sz="1600" dirty="0" smtClean="0">
                <a:solidFill>
                  <a:srgbClr val="141414"/>
                </a:solidFill>
                <a:latin typeface="Century Gothic" pitchFamily="34" charset="0"/>
              </a:rPr>
              <a:t>Presentation Currency</a:t>
            </a:r>
          </a:p>
          <a:p>
            <a:pPr>
              <a:lnSpc>
                <a:spcPct val="85000"/>
              </a:lnSpc>
              <a:defRPr/>
            </a:pPr>
            <a:endParaRPr lang="en-US" sz="1600" dirty="0" smtClean="0">
              <a:solidFill>
                <a:srgbClr val="141414"/>
              </a:solidFill>
              <a:latin typeface="Century Gothic" pitchFamily="34" charset="0"/>
            </a:endParaRPr>
          </a:p>
        </p:txBody>
      </p:sp>
      <p:pic>
        <p:nvPicPr>
          <p:cNvPr id="1026" name="Picture 2"/>
          <p:cNvPicPr>
            <a:picLocks noChangeAspect="1" noChangeArrowheads="1"/>
          </p:cNvPicPr>
          <p:nvPr/>
        </p:nvPicPr>
        <p:blipFill>
          <a:blip r:embed="rId3"/>
          <a:srcRect/>
          <a:stretch>
            <a:fillRect/>
          </a:stretch>
        </p:blipFill>
        <p:spPr bwMode="auto">
          <a:xfrm>
            <a:off x="6396686" y="1794968"/>
            <a:ext cx="1592884" cy="2306576"/>
          </a:xfrm>
          <a:prstGeom prst="rect">
            <a:avLst/>
          </a:prstGeom>
          <a:noFill/>
          <a:ln w="9525">
            <a:noFill/>
            <a:miter lim="800000"/>
            <a:headEnd/>
            <a:tailEnd/>
          </a:ln>
        </p:spPr>
      </p:pic>
      <p:pic>
        <p:nvPicPr>
          <p:cNvPr id="15" name="Picture 2"/>
          <p:cNvPicPr>
            <a:picLocks noChangeAspect="1" noChangeArrowheads="1"/>
          </p:cNvPicPr>
          <p:nvPr/>
        </p:nvPicPr>
        <p:blipFill>
          <a:blip r:embed="rId4"/>
          <a:srcRect/>
          <a:stretch>
            <a:fillRect/>
          </a:stretch>
        </p:blipFill>
        <p:spPr bwMode="auto">
          <a:xfrm>
            <a:off x="5855056" y="4185871"/>
            <a:ext cx="2637434" cy="2055730"/>
          </a:xfrm>
          <a:prstGeom prst="rect">
            <a:avLst/>
          </a:prstGeom>
          <a:noFill/>
          <a:ln w="9525">
            <a:noFill/>
            <a:miter lim="800000"/>
            <a:headEnd/>
            <a:tailEnd/>
          </a:ln>
        </p:spPr>
      </p:pic>
      <p:sp>
        <p:nvSpPr>
          <p:cNvPr id="17" name="Slide Number Placeholder 2"/>
          <p:cNvSpPr txBox="1">
            <a:spLocks/>
          </p:cNvSpPr>
          <p:nvPr/>
        </p:nvSpPr>
        <p:spPr>
          <a:xfrm>
            <a:off x="6863642" y="6441016"/>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72B18B9-7638-8643-BA78-1B558657E18A}" type="slidenum">
              <a:rPr kumimoji="0" lang="en-US" sz="2000" b="0" i="0" u="none" strike="noStrike" kern="1200" cap="none" spc="0" normalizeH="0" baseline="0" noProof="0" smtClean="0">
                <a:ln>
                  <a:noFill/>
                </a:ln>
                <a:solidFill>
                  <a:schemeClr val="bg1"/>
                </a:solidFill>
                <a:effectLst/>
                <a:uLnTx/>
                <a:uFillTx/>
                <a:latin typeface="Century Gothic"/>
                <a:ea typeface="+mn-ea"/>
                <a:cs typeface="Century Gothic"/>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schemeClr val="bg1"/>
              </a:solidFill>
              <a:effectLst/>
              <a:uLnTx/>
              <a:uFillTx/>
              <a:latin typeface="Century Gothic"/>
              <a:ea typeface="+mn-ea"/>
              <a:cs typeface="Century Gothic"/>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5" name="Title 4"/>
          <p:cNvSpPr>
            <a:spLocks noGrp="1"/>
          </p:cNvSpPr>
          <p:nvPr>
            <p:ph type="title"/>
          </p:nvPr>
        </p:nvSpPr>
        <p:spPr>
          <a:prstGeom prst="rect">
            <a:avLst/>
          </a:prstGeom>
        </p:spPr>
        <p:txBody>
          <a:bodyPr/>
          <a:lstStyle/>
          <a:p>
            <a:r>
              <a:rPr lang="en-US" dirty="0" smtClean="0"/>
              <a:t>See the Whole Picture</a:t>
            </a:r>
            <a:endParaRPr lang="en-US" dirty="0"/>
          </a:p>
        </p:txBody>
      </p:sp>
      <p:sp>
        <p:nvSpPr>
          <p:cNvPr id="12" name="Text Placeholder 11"/>
          <p:cNvSpPr>
            <a:spLocks noGrp="1"/>
          </p:cNvSpPr>
          <p:nvPr>
            <p:ph type="body" sz="quarter" idx="11"/>
          </p:nvPr>
        </p:nvSpPr>
        <p:spPr/>
        <p:txBody>
          <a:bodyPr/>
          <a:lstStyle/>
          <a:p>
            <a:endParaRPr lang="en-US" dirty="0"/>
          </a:p>
        </p:txBody>
      </p:sp>
      <p:pic>
        <p:nvPicPr>
          <p:cNvPr id="6" name="Picture 2"/>
          <p:cNvPicPr>
            <a:picLocks noChangeAspect="1" noChangeArrowheads="1"/>
          </p:cNvPicPr>
          <p:nvPr/>
        </p:nvPicPr>
        <p:blipFill>
          <a:blip r:embed="rId3" cstate="print"/>
          <a:srcRect r="13333" b="3200"/>
          <a:stretch>
            <a:fillRect/>
          </a:stretch>
        </p:blipFill>
        <p:spPr bwMode="auto">
          <a:xfrm>
            <a:off x="457200" y="1265509"/>
            <a:ext cx="8441208" cy="55924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algn="ctr">
              <a:buNone/>
              <a:defRPr/>
            </a:pPr>
            <a:r>
              <a:rPr lang="en-US" sz="2400" dirty="0" smtClean="0"/>
              <a:t>Report Variants</a:t>
            </a:r>
          </a:p>
          <a:p>
            <a:pPr algn="ctr">
              <a:buNone/>
              <a:defRPr/>
            </a:pPr>
            <a:r>
              <a:rPr lang="en-US" sz="2400" dirty="0" smtClean="0"/>
              <a:t>Reporting Framework Example</a:t>
            </a:r>
          </a:p>
          <a:p>
            <a:pPr algn="ctr">
              <a:buNone/>
              <a:defRPr/>
            </a:pPr>
            <a:r>
              <a:rPr lang="en-US" sz="2400" dirty="0" smtClean="0"/>
              <a:t>Trial Balance View </a:t>
            </a:r>
          </a:p>
          <a:p>
            <a:pPr>
              <a:buNone/>
            </a:pPr>
            <a:endParaRPr lang="en-US" sz="2400" dirty="0"/>
          </a:p>
        </p:txBody>
      </p:sp>
      <p:sp>
        <p:nvSpPr>
          <p:cNvPr id="13" name="Title 12"/>
          <p:cNvSpPr>
            <a:spLocks noGrp="1"/>
          </p:cNvSpPr>
          <p:nvPr>
            <p:ph type="title"/>
          </p:nvPr>
        </p:nvSpPr>
        <p:spPr/>
        <p:txBody>
          <a:bodyPr/>
          <a:lstStyle/>
          <a:p>
            <a:r>
              <a:rPr lang="en-US" dirty="0" smtClean="0"/>
              <a:t>Back to </a:t>
            </a:r>
            <a:r>
              <a:rPr lang="en-US" i="1" dirty="0" smtClean="0"/>
              <a:t>Live</a:t>
            </a:r>
            <a:r>
              <a:rPr lang="en-US" dirty="0" smtClean="0"/>
              <a:t> Software …</a:t>
            </a:r>
            <a:endParaRPr lang="en-US" dirty="0"/>
          </a:p>
        </p:txBody>
      </p:sp>
      <p:sp>
        <p:nvSpPr>
          <p:cNvPr id="14" name="Text Placeholder 13"/>
          <p:cNvSpPr>
            <a:spLocks noGrp="1"/>
          </p:cNvSpPr>
          <p:nvPr>
            <p:ph type="body" sz="quarter" idx="11"/>
          </p:nvPr>
        </p:nvSpPr>
        <p:spPr/>
        <p:txBody>
          <a:bodyPr/>
          <a:lstStyle/>
          <a:p>
            <a:endParaRPr lang="en-US" dirty="0"/>
          </a:p>
        </p:txBody>
      </p:sp>
      <p:sp>
        <p:nvSpPr>
          <p:cNvPr id="65538" name="AutoShape 2"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39" name="AutoShape 4"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0" name="AutoShape 6"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1" name="AutoShape 8" descr="http://download.fotolia.com/DownloadContent/2/up03spxc5E2AFmpf3wMWwu0glqw9A6av/Fotolia_6792197_S"/>
          <p:cNvSpPr>
            <a:spLocks noChangeAspect="1" noChangeArrowheads="1"/>
          </p:cNvSpPr>
          <p:nvPr/>
        </p:nvSpPr>
        <p:spPr bwMode="auto">
          <a:xfrm>
            <a:off x="63500" y="-136525"/>
            <a:ext cx="8086725" cy="5391150"/>
          </a:xfrm>
          <a:prstGeom prst="rect">
            <a:avLst/>
          </a:prstGeom>
          <a:noFill/>
          <a:ln w="9525">
            <a:noFill/>
            <a:miter lim="800000"/>
            <a:headEnd/>
            <a:tailEnd/>
          </a:ln>
        </p:spPr>
        <p:txBody>
          <a:bodyPr/>
          <a:lstStyle/>
          <a:p>
            <a:pPr algn="ctr"/>
            <a:endParaRPr lang="en-US" dirty="0"/>
          </a:p>
        </p:txBody>
      </p:sp>
      <p:sp>
        <p:nvSpPr>
          <p:cNvPr id="65542" name="AutoShape 4" descr="http://download.fotolia.com/DownloadContent/2/a6EQoM5RGObPXKpdZcorckmfK9YLH4si/Fotolia_4681247_S"/>
          <p:cNvSpPr>
            <a:spLocks noChangeAspect="1" noChangeArrowheads="1"/>
          </p:cNvSpPr>
          <p:nvPr/>
        </p:nvSpPr>
        <p:spPr bwMode="auto">
          <a:xfrm>
            <a:off x="63500" y="-136525"/>
            <a:ext cx="3876675" cy="5829300"/>
          </a:xfrm>
          <a:prstGeom prst="rect">
            <a:avLst/>
          </a:prstGeom>
          <a:noFill/>
          <a:ln w="9525">
            <a:noFill/>
            <a:miter lim="800000"/>
            <a:headEnd/>
            <a:tailEnd/>
          </a:ln>
        </p:spPr>
        <p:txBody>
          <a:bodyPr/>
          <a:lstStyle/>
          <a:p>
            <a:pPr algn="ctr"/>
            <a:endParaRPr lang="en-US" dirty="0"/>
          </a:p>
        </p:txBody>
      </p:sp>
      <p:sp>
        <p:nvSpPr>
          <p:cNvPr id="65543" name="AutoShape 8"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65544" name="AutoShape 10"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pic>
        <p:nvPicPr>
          <p:cNvPr id="65545" name="Picture 12" descr="Fotolia_190601_S.jpg"/>
          <p:cNvPicPr>
            <a:picLocks noChangeAspect="1"/>
          </p:cNvPicPr>
          <p:nvPr/>
        </p:nvPicPr>
        <p:blipFill>
          <a:blip r:embed="rId2" cstate="print"/>
          <a:srcRect/>
          <a:stretch>
            <a:fillRect/>
          </a:stretch>
        </p:blipFill>
        <p:spPr bwMode="auto">
          <a:xfrm>
            <a:off x="2947112" y="2743200"/>
            <a:ext cx="3324461" cy="3325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Choices of Tools? </a:t>
            </a:r>
            <a:endParaRPr lang="en-US" dirty="0"/>
          </a:p>
        </p:txBody>
      </p:sp>
      <p:sp>
        <p:nvSpPr>
          <p:cNvPr id="14" name="Text Placeholder 13"/>
          <p:cNvSpPr>
            <a:spLocks noGrp="1"/>
          </p:cNvSpPr>
          <p:nvPr>
            <p:ph type="body" sz="quarter" idx="11"/>
          </p:nvPr>
        </p:nvSpPr>
        <p:spPr/>
        <p:txBody>
          <a:bodyPr/>
          <a:lstStyle/>
          <a:p>
            <a:endParaRPr lang="en-US" dirty="0"/>
          </a:p>
        </p:txBody>
      </p:sp>
      <p:pic>
        <p:nvPicPr>
          <p:cNvPr id="5" name="Picture 4" descr="Fotolia_298256_XS.jpg"/>
          <p:cNvPicPr>
            <a:picLocks noChangeAspect="1"/>
          </p:cNvPicPr>
          <p:nvPr/>
        </p:nvPicPr>
        <p:blipFill>
          <a:blip r:embed="rId2" cstate="print"/>
          <a:stretch>
            <a:fillRect/>
          </a:stretch>
        </p:blipFill>
        <p:spPr>
          <a:xfrm>
            <a:off x="1619672" y="2132856"/>
            <a:ext cx="2265582" cy="1512168"/>
          </a:xfrm>
          <a:prstGeom prst="rect">
            <a:avLst/>
          </a:prstGeom>
        </p:spPr>
      </p:pic>
      <p:pic>
        <p:nvPicPr>
          <p:cNvPr id="6" name="Picture 5" descr="Fotolia_2168863_XS.jpg"/>
          <p:cNvPicPr>
            <a:picLocks noChangeAspect="1"/>
          </p:cNvPicPr>
          <p:nvPr/>
        </p:nvPicPr>
        <p:blipFill>
          <a:blip r:embed="rId3" cstate="print"/>
          <a:stretch>
            <a:fillRect/>
          </a:stretch>
        </p:blipFill>
        <p:spPr>
          <a:xfrm>
            <a:off x="3059832" y="3933056"/>
            <a:ext cx="2736304" cy="1826355"/>
          </a:xfrm>
          <a:prstGeom prst="rect">
            <a:avLst/>
          </a:prstGeom>
        </p:spPr>
      </p:pic>
      <p:pic>
        <p:nvPicPr>
          <p:cNvPr id="7" name="Picture 6" descr="Fotolia_103561_XS.jpg"/>
          <p:cNvPicPr>
            <a:picLocks noChangeAspect="1"/>
          </p:cNvPicPr>
          <p:nvPr/>
        </p:nvPicPr>
        <p:blipFill>
          <a:blip r:embed="rId4" cstate="print"/>
          <a:stretch>
            <a:fillRect/>
          </a:stretch>
        </p:blipFill>
        <p:spPr>
          <a:xfrm>
            <a:off x="5004048" y="2132856"/>
            <a:ext cx="2112235" cy="1584176"/>
          </a:xfrm>
          <a:prstGeom prst="rect">
            <a:avLst/>
          </a:prstGeom>
        </p:spPr>
      </p:pic>
      <p:pic>
        <p:nvPicPr>
          <p:cNvPr id="8" name="Picture 7" descr="Fotolia_3900252_XS.jpg"/>
          <p:cNvPicPr>
            <a:picLocks noChangeAspect="1"/>
          </p:cNvPicPr>
          <p:nvPr/>
        </p:nvPicPr>
        <p:blipFill>
          <a:blip r:embed="rId5" cstate="print"/>
          <a:stretch>
            <a:fillRect/>
          </a:stretch>
        </p:blipFill>
        <p:spPr>
          <a:xfrm>
            <a:off x="1170710" y="1628800"/>
            <a:ext cx="6346442" cy="4176464"/>
          </a:xfrm>
          <a:prstGeom prst="rect">
            <a:avLst/>
          </a:prstGeom>
        </p:spPr>
      </p:pic>
      <p:sp>
        <p:nvSpPr>
          <p:cNvPr id="9" name="Text Box 27"/>
          <p:cNvSpPr txBox="1">
            <a:spLocks noChangeArrowheads="1"/>
          </p:cNvSpPr>
          <p:nvPr/>
        </p:nvSpPr>
        <p:spPr bwMode="auto">
          <a:xfrm rot="20560245">
            <a:off x="1051654" y="2970526"/>
            <a:ext cx="7572428" cy="1421928"/>
          </a:xfrm>
          <a:prstGeom prst="rect">
            <a:avLst/>
          </a:prstGeom>
          <a:solidFill>
            <a:schemeClr val="accent1">
              <a:lumMod val="75000"/>
            </a:schemeClr>
          </a:solidFill>
          <a:ln w="9525">
            <a:noFill/>
            <a:miter lim="800000"/>
            <a:headEnd/>
            <a:tailEnd/>
          </a:ln>
        </p:spPr>
        <p:txBody>
          <a:bodyPr wrap="square">
            <a:spAutoFit/>
          </a:bodyPr>
          <a:lstStyle/>
          <a:p>
            <a:pPr algn="ctr" eaLnBrk="0" hangingPunct="0">
              <a:lnSpc>
                <a:spcPct val="90000"/>
              </a:lnSpc>
            </a:pPr>
            <a:r>
              <a:rPr lang="en-US" sz="3200" b="1" cap="all" dirty="0" smtClean="0">
                <a:ln w="9000" cmpd="sng">
                  <a:noFill/>
                  <a:prstDash val="solid"/>
                </a:ln>
                <a:solidFill>
                  <a:schemeClr val="bg1"/>
                </a:solidFill>
                <a:effectLst>
                  <a:reflection blurRad="12700" stA="28000" endPos="45000" dist="1000" dir="5400000" sy="-100000" algn="bl" rotWithShape="0"/>
                </a:effectLst>
              </a:rPr>
              <a:t>By Harnessing The Power Of THE TECHNOLOGY, You Can Achieve YOUR Competitive Advantage  </a:t>
            </a:r>
            <a:endParaRPr lang="en-US" sz="1600" b="1" cap="all" dirty="0">
              <a:ln w="9000" cmpd="sng">
                <a:noFill/>
                <a:prstDash val="solid"/>
              </a:ln>
              <a:solidFill>
                <a:schemeClr val="bg1"/>
              </a:solidFill>
              <a:effectLst>
                <a:reflection blurRad="12700" stA="28000" endPos="45000" dist="1000" dir="5400000" sy="-100000" algn="bl" rotWithShape="0"/>
              </a:effectLst>
            </a:endParaRPr>
          </a:p>
        </p:txBody>
      </p:sp>
      <p:pic>
        <p:nvPicPr>
          <p:cNvPr id="10" name="Content Placeholder 3" descr="Fotolia_17353369_XS.jpg"/>
          <p:cNvPicPr>
            <a:picLocks noChangeAspect="1"/>
          </p:cNvPicPr>
          <p:nvPr/>
        </p:nvPicPr>
        <p:blipFill>
          <a:blip r:embed="rId6" cstate="print"/>
          <a:stretch>
            <a:fillRect/>
          </a:stretch>
        </p:blipFill>
        <p:spPr>
          <a:xfrm>
            <a:off x="7973290" y="0"/>
            <a:ext cx="1170710" cy="990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style.rotation</p:attrName>
                                        </p:attrNameLst>
                                      </p:cBhvr>
                                      <p:tavLst>
                                        <p:tav tm="0">
                                          <p:val>
                                            <p:fltVal val="360"/>
                                          </p:val>
                                        </p:tav>
                                        <p:tav tm="100000">
                                          <p:val>
                                            <p:fltVal val="0"/>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16182"/>
            <a:ext cx="3543296" cy="4999951"/>
          </a:xfrm>
        </p:spPr>
        <p:txBody>
          <a:bodyPr/>
          <a:lstStyle/>
          <a:p>
            <a:r>
              <a:rPr lang="en-AU" sz="1800" b="1" dirty="0" smtClean="0"/>
              <a:t>Accounting Layers </a:t>
            </a:r>
            <a:r>
              <a:rPr lang="en-AU" sz="1800" dirty="0" smtClean="0"/>
              <a:t>allow for multi-GAAP reporting</a:t>
            </a:r>
          </a:p>
          <a:p>
            <a:pPr>
              <a:buClr>
                <a:srgbClr val="890C4C"/>
              </a:buClr>
            </a:pPr>
            <a:r>
              <a:rPr lang="en-AU" sz="1800" b="1" dirty="0" smtClean="0"/>
              <a:t>Multiple charts of accounts </a:t>
            </a:r>
            <a:r>
              <a:rPr lang="en-AU" sz="1800" dirty="0" smtClean="0"/>
              <a:t>(COA) for reporting purposes</a:t>
            </a:r>
          </a:p>
          <a:p>
            <a:pPr>
              <a:buClr>
                <a:srgbClr val="890C4C"/>
              </a:buClr>
            </a:pPr>
            <a:r>
              <a:rPr lang="en-AU" sz="1800" dirty="0" smtClean="0"/>
              <a:t>Ability to combine accounting layers in reporting</a:t>
            </a:r>
          </a:p>
          <a:p>
            <a:pPr>
              <a:buClr>
                <a:srgbClr val="890C4C"/>
              </a:buClr>
            </a:pPr>
            <a:r>
              <a:rPr lang="en-AU" sz="1800" b="1" dirty="0" smtClean="0"/>
              <a:t>Simulate</a:t>
            </a:r>
            <a:r>
              <a:rPr lang="en-AU" sz="1800" dirty="0" smtClean="0"/>
              <a:t> GAAP transformation transactions</a:t>
            </a:r>
          </a:p>
          <a:p>
            <a:pPr>
              <a:buClr>
                <a:srgbClr val="890C4C"/>
              </a:buClr>
            </a:pPr>
            <a:r>
              <a:rPr lang="en-AU" sz="1800" b="1" dirty="0" smtClean="0"/>
              <a:t>Allocation module </a:t>
            </a:r>
            <a:r>
              <a:rPr lang="en-AU" sz="1800" dirty="0" smtClean="0"/>
              <a:t>and Supplementary Analysis Fields to support IFRS segment reporting</a:t>
            </a:r>
            <a:endParaRPr lang="en-US" sz="1800" dirty="0" smtClean="0"/>
          </a:p>
          <a:p>
            <a:endParaRPr lang="en-US" sz="1800" dirty="0"/>
          </a:p>
        </p:txBody>
      </p:sp>
      <p:sp>
        <p:nvSpPr>
          <p:cNvPr id="13314" name="Rectangle 2"/>
          <p:cNvSpPr>
            <a:spLocks noGrp="1" noChangeArrowheads="1"/>
          </p:cNvSpPr>
          <p:nvPr>
            <p:ph type="title"/>
          </p:nvPr>
        </p:nvSpPr>
        <p:spPr/>
        <p:txBody>
          <a:bodyPr/>
          <a:lstStyle/>
          <a:p>
            <a:pPr eaLnBrk="1" hangingPunct="1"/>
            <a:r>
              <a:rPr lang="en-GB" sz="3000" dirty="0" smtClean="0">
                <a:cs typeface="Tahoma" charset="0"/>
              </a:rPr>
              <a:t>QAD Multi-GAAP</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13315" name="Text Box 4"/>
          <p:cNvSpPr txBox="1">
            <a:spLocks noChangeArrowheads="1"/>
          </p:cNvSpPr>
          <p:nvPr/>
        </p:nvSpPr>
        <p:spPr bwMode="auto">
          <a:xfrm>
            <a:off x="4572000" y="1928802"/>
            <a:ext cx="4330700" cy="1016000"/>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2000" b="1" dirty="0"/>
              <a:t>Accounting layers allow </a:t>
            </a:r>
            <a:br>
              <a:rPr lang="en-US" sz="2000" b="1" dirty="0"/>
            </a:br>
            <a:r>
              <a:rPr lang="en-US" sz="2000" b="1" dirty="0"/>
              <a:t>multi-GAAP reporting from </a:t>
            </a:r>
            <a:br>
              <a:rPr lang="en-US" sz="2000" b="1" dirty="0"/>
            </a:br>
            <a:r>
              <a:rPr lang="en-US" sz="2000" b="1" dirty="0"/>
              <a:t>a single set of books</a:t>
            </a:r>
            <a:endParaRPr lang="en-US" sz="1800" b="1" dirty="0"/>
          </a:p>
        </p:txBody>
      </p:sp>
      <p:sp>
        <p:nvSpPr>
          <p:cNvPr id="13316" name="Rectangle 5"/>
          <p:cNvSpPr>
            <a:spLocks noChangeArrowheads="1"/>
          </p:cNvSpPr>
          <p:nvPr/>
        </p:nvSpPr>
        <p:spPr bwMode="auto">
          <a:xfrm>
            <a:off x="-2952745" y="3214686"/>
            <a:ext cx="3562345" cy="4537095"/>
          </a:xfrm>
          <a:prstGeom prst="rect">
            <a:avLst/>
          </a:prstGeom>
          <a:noFill/>
          <a:ln w="9525">
            <a:noFill/>
            <a:miter lim="800000"/>
            <a:headEnd/>
            <a:tailEnd/>
          </a:ln>
        </p:spPr>
        <p:txBody>
          <a:bodyPr tIns="91440" bIns="91440"/>
          <a:lstStyle/>
          <a:p>
            <a:pPr marL="342900" indent="-342900" algn="l">
              <a:spcBef>
                <a:spcPct val="20000"/>
              </a:spcBef>
              <a:buClr>
                <a:srgbClr val="890C4C"/>
              </a:buClr>
            </a:pPr>
            <a:endParaRPr lang="en-US" sz="1800" dirty="0"/>
          </a:p>
        </p:txBody>
      </p:sp>
      <p:pic>
        <p:nvPicPr>
          <p:cNvPr id="13318" name="Picture 24"/>
          <p:cNvPicPr>
            <a:picLocks noChangeAspect="1" noChangeArrowheads="1"/>
          </p:cNvPicPr>
          <p:nvPr/>
        </p:nvPicPr>
        <p:blipFill>
          <a:blip r:embed="rId3" cstate="print"/>
          <a:srcRect/>
          <a:stretch>
            <a:fillRect/>
          </a:stretch>
        </p:blipFill>
        <p:spPr bwMode="auto">
          <a:xfrm>
            <a:off x="4000496" y="3214686"/>
            <a:ext cx="5232876" cy="1500198"/>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7858148" y="0"/>
            <a:ext cx="1285852" cy="964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16182"/>
            <a:ext cx="4000506" cy="4999951"/>
          </a:xfrm>
        </p:spPr>
        <p:txBody>
          <a:bodyPr/>
          <a:lstStyle/>
          <a:p>
            <a:r>
              <a:rPr lang="en-AU" sz="1800" b="1" dirty="0" smtClean="0"/>
              <a:t>Sharing</a:t>
            </a:r>
            <a:r>
              <a:rPr lang="en-AU" sz="1800" dirty="0" smtClean="0"/>
              <a:t> </a:t>
            </a:r>
            <a:r>
              <a:rPr lang="en-AU" sz="1800" b="1" dirty="0" smtClean="0"/>
              <a:t>of chart of accounts</a:t>
            </a:r>
            <a:r>
              <a:rPr lang="en-AU" sz="1800" dirty="0" smtClean="0"/>
              <a:t> and other key master data</a:t>
            </a:r>
          </a:p>
          <a:p>
            <a:r>
              <a:rPr lang="en-AU" sz="1800" b="1" dirty="0" smtClean="0"/>
              <a:t>Sharing of customers and supplier</a:t>
            </a:r>
            <a:r>
              <a:rPr lang="en-AU" sz="1800" dirty="0" smtClean="0"/>
              <a:t> across business units</a:t>
            </a:r>
          </a:p>
          <a:p>
            <a:r>
              <a:rPr lang="en-AU" sz="1800" dirty="0" smtClean="0"/>
              <a:t>Workflow to move documents between business entities </a:t>
            </a:r>
          </a:p>
          <a:p>
            <a:r>
              <a:rPr lang="en-AU" sz="1800" b="1" dirty="0" smtClean="0"/>
              <a:t>Link to document management</a:t>
            </a:r>
            <a:r>
              <a:rPr lang="en-AU" sz="1800" dirty="0" smtClean="0"/>
              <a:t> to store electronic versions of paper documents such as invoices</a:t>
            </a:r>
          </a:p>
          <a:p>
            <a:r>
              <a:rPr lang="en-AU" sz="1800" b="1" dirty="0" smtClean="0"/>
              <a:t>Cross-company AR and AP payments</a:t>
            </a:r>
          </a:p>
          <a:p>
            <a:r>
              <a:rPr lang="en-AU" sz="1800" b="1" dirty="0" smtClean="0"/>
              <a:t>More efficient use of resources </a:t>
            </a:r>
            <a:r>
              <a:rPr lang="en-AU" sz="1800" dirty="0" smtClean="0"/>
              <a:t>– better management of cash</a:t>
            </a:r>
            <a:endParaRPr lang="en-US" sz="1800" dirty="0" smtClean="0"/>
          </a:p>
          <a:p>
            <a:endParaRPr lang="en-US" sz="1800" dirty="0"/>
          </a:p>
        </p:txBody>
      </p:sp>
      <p:sp>
        <p:nvSpPr>
          <p:cNvPr id="53249" name="Rectangle 2"/>
          <p:cNvSpPr>
            <a:spLocks noGrp="1" noChangeArrowheads="1"/>
          </p:cNvSpPr>
          <p:nvPr>
            <p:ph type="title"/>
          </p:nvPr>
        </p:nvSpPr>
        <p:spPr>
          <a:prstGeom prst="rect">
            <a:avLst/>
          </a:prstGeom>
        </p:spPr>
        <p:txBody>
          <a:bodyPr anchor="b"/>
          <a:lstStyle/>
          <a:p>
            <a:pPr eaLnBrk="1" hangingPunct="1"/>
            <a:r>
              <a:rPr lang="en-GB" dirty="0" smtClean="0">
                <a:latin typeface="Arial" charset="0"/>
              </a:rPr>
              <a:t>Financial Shared Services</a:t>
            </a:r>
            <a:endParaRPr lang="en-US" dirty="0" smtClean="0">
              <a:latin typeface="Arial" charset="0"/>
            </a:endParaRPr>
          </a:p>
        </p:txBody>
      </p:sp>
      <p:sp>
        <p:nvSpPr>
          <p:cNvPr id="14" name="Text Placeholder 13"/>
          <p:cNvSpPr>
            <a:spLocks noGrp="1"/>
          </p:cNvSpPr>
          <p:nvPr>
            <p:ph type="body" sz="quarter" idx="11"/>
          </p:nvPr>
        </p:nvSpPr>
        <p:spPr/>
        <p:txBody>
          <a:bodyPr/>
          <a:lstStyle/>
          <a:p>
            <a:endParaRPr lang="en-US" dirty="0"/>
          </a:p>
        </p:txBody>
      </p:sp>
      <p:sp>
        <p:nvSpPr>
          <p:cNvPr id="9" name="Text Box 4"/>
          <p:cNvSpPr txBox="1">
            <a:spLocks noChangeArrowheads="1"/>
          </p:cNvSpPr>
          <p:nvPr/>
        </p:nvSpPr>
        <p:spPr bwMode="auto">
          <a:xfrm>
            <a:off x="4429124" y="1928802"/>
            <a:ext cx="4576762" cy="682625"/>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1800" b="1" dirty="0"/>
              <a:t>Have economies of scale to save back-office costs and support growth</a:t>
            </a:r>
            <a:endParaRPr lang="en-US" sz="2000" b="1" dirty="0"/>
          </a:p>
        </p:txBody>
      </p:sp>
      <p:pic>
        <p:nvPicPr>
          <p:cNvPr id="10" name="Picture 28"/>
          <p:cNvPicPr>
            <a:picLocks noChangeAspect="1" noChangeArrowheads="1"/>
          </p:cNvPicPr>
          <p:nvPr/>
        </p:nvPicPr>
        <p:blipFill>
          <a:blip r:embed="rId3" cstate="print"/>
          <a:srcRect/>
          <a:stretch>
            <a:fillRect/>
          </a:stretch>
        </p:blipFill>
        <p:spPr bwMode="auto">
          <a:xfrm>
            <a:off x="5429256" y="3643314"/>
            <a:ext cx="3341688" cy="1760538"/>
          </a:xfrm>
          <a:prstGeom prst="rect">
            <a:avLst/>
          </a:prstGeom>
          <a:noFill/>
          <a:ln w="9525" algn="ctr">
            <a:solidFill>
              <a:schemeClr val="bg1">
                <a:lumMod val="50000"/>
              </a:schemeClr>
            </a:solidFill>
            <a:miter lim="800000"/>
            <a:headEnd/>
            <a:tailEnd/>
          </a:ln>
        </p:spPr>
      </p:pic>
      <p:pic>
        <p:nvPicPr>
          <p:cNvPr id="11" name="Picture 26"/>
          <p:cNvPicPr>
            <a:picLocks noChangeAspect="1" noChangeArrowheads="1"/>
          </p:cNvPicPr>
          <p:nvPr/>
        </p:nvPicPr>
        <p:blipFill>
          <a:blip r:embed="rId4" cstate="print"/>
          <a:srcRect/>
          <a:stretch>
            <a:fillRect/>
          </a:stretch>
        </p:blipFill>
        <p:spPr bwMode="auto">
          <a:xfrm>
            <a:off x="4457706" y="2981327"/>
            <a:ext cx="2286000" cy="1162050"/>
          </a:xfrm>
          <a:prstGeom prst="rect">
            <a:avLst/>
          </a:prstGeom>
          <a:noFill/>
          <a:ln w="9525">
            <a:noFill/>
            <a:miter lim="800000"/>
            <a:headEnd/>
            <a:tailEnd/>
          </a:ln>
        </p:spPr>
      </p:pic>
      <p:sp>
        <p:nvSpPr>
          <p:cNvPr id="12" name="Line 26"/>
          <p:cNvSpPr>
            <a:spLocks noChangeShapeType="1"/>
          </p:cNvSpPr>
          <p:nvPr/>
        </p:nvSpPr>
        <p:spPr bwMode="auto">
          <a:xfrm>
            <a:off x="5029206" y="3695702"/>
            <a:ext cx="484188" cy="774700"/>
          </a:xfrm>
          <a:prstGeom prst="line">
            <a:avLst/>
          </a:prstGeom>
          <a:noFill/>
          <a:ln w="28575">
            <a:solidFill>
              <a:srgbClr val="FF9933"/>
            </a:solidFill>
            <a:round/>
            <a:headEnd/>
            <a:tailEnd type="triangle" w="med" len="med"/>
          </a:ln>
        </p:spPr>
        <p:txBody>
          <a:bodyPr wrap="none" tIns="91440" bIns="91440" anchor="ctr"/>
          <a:lstStyle/>
          <a:p>
            <a:endParaRPr lang="en-US" dirty="0"/>
          </a:p>
        </p:txBody>
      </p:sp>
      <p:pic>
        <p:nvPicPr>
          <p:cNvPr id="8" name="Picture 7" descr="Fotolia_281515_XS.jpg"/>
          <p:cNvPicPr>
            <a:picLocks noChangeAspect="1"/>
          </p:cNvPicPr>
          <p:nvPr/>
        </p:nvPicPr>
        <p:blipFill>
          <a:blip r:embed="rId5" cstate="print"/>
          <a:stretch>
            <a:fillRect/>
          </a:stretch>
        </p:blipFill>
        <p:spPr>
          <a:xfrm>
            <a:off x="7538539" y="0"/>
            <a:ext cx="1605461" cy="107157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16182"/>
            <a:ext cx="4257675" cy="4999951"/>
          </a:xfrm>
        </p:spPr>
        <p:txBody>
          <a:bodyPr>
            <a:normAutofit/>
          </a:bodyPr>
          <a:lstStyle/>
          <a:p>
            <a:pPr>
              <a:buClr>
                <a:srgbClr val="890C4C"/>
              </a:buClr>
            </a:pPr>
            <a:r>
              <a:rPr lang="en-US" sz="1600" b="1" i="1" dirty="0" smtClean="0"/>
              <a:t>Multi-Entity, Multi-Currency, Multi-Layer</a:t>
            </a:r>
          </a:p>
          <a:p>
            <a:r>
              <a:rPr lang="en-AU" sz="1600" dirty="0" smtClean="0"/>
              <a:t>Support for recurring/reversing entries</a:t>
            </a:r>
          </a:p>
          <a:p>
            <a:pPr>
              <a:buClr>
                <a:srgbClr val="890C4C"/>
              </a:buClr>
            </a:pPr>
            <a:r>
              <a:rPr lang="en-US" sz="1600" b="1" i="1" dirty="0" smtClean="0"/>
              <a:t>Extensive drill-down capabilities</a:t>
            </a:r>
          </a:p>
          <a:p>
            <a:pPr>
              <a:buClr>
                <a:srgbClr val="890C4C"/>
              </a:buClr>
            </a:pPr>
            <a:r>
              <a:rPr lang="en-US" sz="1600" b="1" i="1" dirty="0" smtClean="0"/>
              <a:t>Flexible account structure </a:t>
            </a:r>
            <a:r>
              <a:rPr lang="en-US" sz="1600" dirty="0" smtClean="0"/>
              <a:t>with up to 5 optional </a:t>
            </a:r>
            <a:r>
              <a:rPr lang="en-US" sz="1600" b="1" i="1" dirty="0" smtClean="0"/>
              <a:t>Supplementary Analysis Fields </a:t>
            </a:r>
            <a:r>
              <a:rPr lang="en-US" sz="1600" dirty="0" smtClean="0"/>
              <a:t>per account combination</a:t>
            </a:r>
          </a:p>
          <a:p>
            <a:pPr>
              <a:buClr>
                <a:srgbClr val="890C4C"/>
              </a:buClr>
            </a:pPr>
            <a:r>
              <a:rPr lang="en-US" sz="1600" b="1" i="1" dirty="0" smtClean="0"/>
              <a:t>Posting templates</a:t>
            </a:r>
          </a:p>
          <a:p>
            <a:pPr>
              <a:buClr>
                <a:srgbClr val="890C4C"/>
              </a:buClr>
            </a:pPr>
            <a:r>
              <a:rPr lang="en-US" sz="1600" dirty="0" smtClean="0"/>
              <a:t>Multi-stage period closing process including period marks, closing validations and reporting</a:t>
            </a:r>
          </a:p>
          <a:p>
            <a:r>
              <a:rPr lang="en-US" sz="1600" dirty="0" smtClean="0"/>
              <a:t>Separate period for year-end corrections</a:t>
            </a:r>
          </a:p>
          <a:p>
            <a:pPr>
              <a:buClr>
                <a:srgbClr val="890C4C"/>
              </a:buClr>
            </a:pPr>
            <a:r>
              <a:rPr lang="en-US" sz="1600" b="1" i="1" dirty="0" smtClean="0"/>
              <a:t>Bi-directional Microsoft Excel</a:t>
            </a:r>
            <a:r>
              <a:rPr lang="en-US" sz="1600" baseline="30000" dirty="0" smtClean="0">
                <a:cs typeface="Tahoma" charset="0"/>
              </a:rPr>
              <a:t>®</a:t>
            </a:r>
            <a:r>
              <a:rPr lang="en-US" sz="1600" dirty="0" smtClean="0"/>
              <a:t> integration for journal entries as well as for account setup</a:t>
            </a:r>
            <a:endParaRPr lang="en-US" sz="1600" dirty="0"/>
          </a:p>
        </p:txBody>
      </p:sp>
      <p:sp>
        <p:nvSpPr>
          <p:cNvPr id="20482" name="Rectangle 2"/>
          <p:cNvSpPr>
            <a:spLocks noGrp="1" noChangeArrowheads="1"/>
          </p:cNvSpPr>
          <p:nvPr>
            <p:ph type="title"/>
          </p:nvPr>
        </p:nvSpPr>
        <p:spPr/>
        <p:txBody>
          <a:bodyPr/>
          <a:lstStyle/>
          <a:p>
            <a:pPr eaLnBrk="1" hangingPunct="1"/>
            <a:r>
              <a:rPr lang="en-GB" sz="3000" dirty="0" smtClean="0">
                <a:cs typeface="Tahoma" charset="0"/>
              </a:rPr>
              <a:t>QAD General Ledger</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20484" name="Text Box 4"/>
          <p:cNvSpPr txBox="1">
            <a:spLocks noChangeArrowheads="1"/>
          </p:cNvSpPr>
          <p:nvPr/>
        </p:nvSpPr>
        <p:spPr bwMode="auto">
          <a:xfrm>
            <a:off x="4826000" y="1857364"/>
            <a:ext cx="4318000" cy="931863"/>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1800" b="1" dirty="0"/>
              <a:t>Ensures all financial data is quickly accessible for drill down and corporate reporting </a:t>
            </a:r>
          </a:p>
        </p:txBody>
      </p:sp>
      <p:pic>
        <p:nvPicPr>
          <p:cNvPr id="20486" name="Picture 26"/>
          <p:cNvPicPr>
            <a:picLocks noChangeAspect="1" noChangeArrowheads="1"/>
          </p:cNvPicPr>
          <p:nvPr/>
        </p:nvPicPr>
        <p:blipFill>
          <a:blip r:embed="rId3" cstate="print"/>
          <a:srcRect/>
          <a:stretch>
            <a:fillRect/>
          </a:stretch>
        </p:blipFill>
        <p:spPr bwMode="auto">
          <a:xfrm>
            <a:off x="4714875" y="2928938"/>
            <a:ext cx="4425974" cy="2428888"/>
          </a:xfrm>
          <a:prstGeom prst="rect">
            <a:avLst/>
          </a:prstGeom>
          <a:noFill/>
          <a:ln w="9525">
            <a:noFill/>
            <a:miter lim="800000"/>
            <a:headEnd/>
            <a:tailEnd/>
          </a:ln>
        </p:spPr>
      </p:pic>
      <p:pic>
        <p:nvPicPr>
          <p:cNvPr id="24" name="Picture 23" descr="Fotolia_472479_S.jpg"/>
          <p:cNvPicPr>
            <a:picLocks noChangeAspect="1"/>
          </p:cNvPicPr>
          <p:nvPr/>
        </p:nvPicPr>
        <p:blipFill>
          <a:blip r:embed="rId4" cstate="print">
            <a:lum bright="30000"/>
          </a:blip>
          <a:stretch>
            <a:fillRect/>
          </a:stretch>
        </p:blipFill>
        <p:spPr>
          <a:xfrm>
            <a:off x="7854997" y="0"/>
            <a:ext cx="1285852" cy="9615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3" name="Title 2"/>
          <p:cNvSpPr>
            <a:spLocks noGrp="1"/>
          </p:cNvSpPr>
          <p:nvPr>
            <p:ph type="title"/>
          </p:nvPr>
        </p:nvSpPr>
        <p:spPr>
          <a:prstGeom prst="rect">
            <a:avLst/>
          </a:prstGeom>
        </p:spPr>
        <p:txBody>
          <a:bodyPr>
            <a:normAutofit fontScale="90000"/>
          </a:bodyPr>
          <a:lstStyle/>
          <a:p>
            <a:r>
              <a:rPr lang="en-US" dirty="0" smtClean="0"/>
              <a:t>SAF</a:t>
            </a:r>
            <a:r>
              <a:rPr lang="en-US" baseline="0" dirty="0" smtClean="0"/>
              <a:t> – Supplementary Analysis Field Hierarchy</a:t>
            </a:r>
            <a:endParaRPr lang="en-US" dirty="0"/>
          </a:p>
        </p:txBody>
      </p:sp>
      <p:sp>
        <p:nvSpPr>
          <p:cNvPr id="6" name="Text Placeholder 5"/>
          <p:cNvSpPr>
            <a:spLocks noGrp="1"/>
          </p:cNvSpPr>
          <p:nvPr>
            <p:ph type="body" sz="quarter" idx="11"/>
          </p:nvPr>
        </p:nvSpPr>
        <p:spPr/>
        <p:txBody>
          <a:bodyPr/>
          <a:lstStyle/>
          <a:p>
            <a:endParaRPr lang="en-US" dirty="0"/>
          </a:p>
        </p:txBody>
      </p:sp>
      <p:graphicFrame>
        <p:nvGraphicFramePr>
          <p:cNvPr id="4" name="Diagram 3"/>
          <p:cNvGraphicFramePr/>
          <p:nvPr/>
        </p:nvGraphicFramePr>
        <p:xfrm>
          <a:off x="838200" y="1752600"/>
          <a:ext cx="7162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SAF"/>
          <p:cNvPicPr>
            <a:picLocks noChangeAspect="1" noChangeArrowheads="1"/>
          </p:cNvPicPr>
          <p:nvPr/>
        </p:nvPicPr>
        <p:blipFill>
          <a:blip r:embed="rId2" cstate="print"/>
          <a:srcRect/>
          <a:stretch>
            <a:fillRect/>
          </a:stretch>
        </p:blipFill>
        <p:spPr bwMode="auto">
          <a:xfrm>
            <a:off x="0" y="1325563"/>
            <a:ext cx="5622925" cy="2470150"/>
          </a:xfrm>
          <a:prstGeom prst="rect">
            <a:avLst/>
          </a:prstGeom>
          <a:noFill/>
          <a:ln w="9525">
            <a:noFill/>
            <a:miter lim="800000"/>
            <a:headEnd/>
            <a:tailEnd/>
          </a:ln>
        </p:spPr>
      </p:pic>
      <p:sp>
        <p:nvSpPr>
          <p:cNvPr id="61443" name="Rectangle 4"/>
          <p:cNvSpPr>
            <a:spLocks noGrp="1" noChangeArrowheads="1"/>
          </p:cNvSpPr>
          <p:nvPr>
            <p:ph type="title"/>
          </p:nvPr>
        </p:nvSpPr>
        <p:spPr>
          <a:prstGeom prst="rect">
            <a:avLst/>
          </a:prstGeom>
        </p:spPr>
        <p:txBody>
          <a:bodyPr anchor="b"/>
          <a:lstStyle/>
          <a:p>
            <a:pPr eaLnBrk="1" hangingPunct="1"/>
            <a:r>
              <a:rPr lang="en-US" dirty="0" smtClean="0"/>
              <a:t>SAF Structures</a:t>
            </a:r>
          </a:p>
        </p:txBody>
      </p:sp>
      <p:sp>
        <p:nvSpPr>
          <p:cNvPr id="10" name="Text Placeholder 9"/>
          <p:cNvSpPr>
            <a:spLocks noGrp="1"/>
          </p:cNvSpPr>
          <p:nvPr>
            <p:ph type="body" sz="quarter" idx="11"/>
          </p:nvPr>
        </p:nvSpPr>
        <p:spPr/>
        <p:txBody>
          <a:bodyPr/>
          <a:lstStyle/>
          <a:p>
            <a:endParaRPr lang="en-US" dirty="0"/>
          </a:p>
        </p:txBody>
      </p:sp>
      <p:sp>
        <p:nvSpPr>
          <p:cNvPr id="61444" name="Text Box 5"/>
          <p:cNvSpPr txBox="1">
            <a:spLocks noChangeArrowheads="1"/>
          </p:cNvSpPr>
          <p:nvPr/>
        </p:nvSpPr>
        <p:spPr bwMode="auto">
          <a:xfrm>
            <a:off x="457200" y="4038600"/>
            <a:ext cx="2409825" cy="609600"/>
          </a:xfrm>
          <a:prstGeom prst="rect">
            <a:avLst/>
          </a:prstGeom>
          <a:noFill/>
          <a:ln w="9525" algn="ctr">
            <a:noFill/>
            <a:miter lim="800000"/>
            <a:headEnd/>
            <a:tailEnd/>
          </a:ln>
        </p:spPr>
        <p:txBody>
          <a:bodyPr wrap="none" tIns="91440" bIns="91440">
            <a:spAutoFit/>
          </a:bodyPr>
          <a:lstStyle/>
          <a:p>
            <a:pPr algn="ctr"/>
            <a:r>
              <a:rPr lang="en-US" sz="1400" dirty="0"/>
              <a:t>SAF codes can be defaulted </a:t>
            </a:r>
            <a:br>
              <a:rPr lang="en-US" sz="1400" dirty="0"/>
            </a:br>
            <a:r>
              <a:rPr lang="en-US" sz="1400" dirty="0"/>
              <a:t>to make data entry easier</a:t>
            </a:r>
          </a:p>
        </p:txBody>
      </p:sp>
      <p:pic>
        <p:nvPicPr>
          <p:cNvPr id="81922" name="Picture 2"/>
          <p:cNvPicPr>
            <a:picLocks noChangeAspect="1" noChangeArrowheads="1"/>
          </p:cNvPicPr>
          <p:nvPr/>
        </p:nvPicPr>
        <p:blipFill>
          <a:blip r:embed="rId3"/>
          <a:srcRect/>
          <a:stretch>
            <a:fillRect/>
          </a:stretch>
        </p:blipFill>
        <p:spPr bwMode="auto">
          <a:xfrm>
            <a:off x="3310052" y="2442117"/>
            <a:ext cx="5520881" cy="4007398"/>
          </a:xfrm>
          <a:prstGeom prst="rect">
            <a:avLst/>
          </a:prstGeom>
          <a:noFill/>
          <a:ln w="9525">
            <a:noFill/>
            <a:miter lim="800000"/>
            <a:headEnd/>
            <a:tailEnd/>
          </a:ln>
        </p:spPr>
      </p:pic>
      <p:pic>
        <p:nvPicPr>
          <p:cNvPr id="7" name="Picture 6" descr="Fotolia_21582109_XS.jpg"/>
          <p:cNvPicPr>
            <a:picLocks noChangeAspect="1"/>
          </p:cNvPicPr>
          <p:nvPr/>
        </p:nvPicPr>
        <p:blipFill>
          <a:blip r:embed="rId4" cstate="print"/>
          <a:srcRect/>
          <a:stretch>
            <a:fillRect/>
          </a:stretch>
        </p:blipFill>
        <p:spPr bwMode="auto">
          <a:xfrm>
            <a:off x="7681913" y="0"/>
            <a:ext cx="1462087" cy="976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14340" name="Rectangle 2"/>
          <p:cNvSpPr>
            <a:spLocks noGrp="1" noChangeArrowheads="1"/>
          </p:cNvSpPr>
          <p:nvPr>
            <p:ph type="title"/>
          </p:nvPr>
        </p:nvSpPr>
        <p:spPr/>
        <p:txBody>
          <a:bodyPr/>
          <a:lstStyle/>
          <a:p>
            <a:pPr eaLnBrk="1" hangingPunct="1"/>
            <a:r>
              <a:rPr lang="en-GB" sz="3000" dirty="0" smtClean="0">
                <a:cs typeface="Tahoma" charset="0"/>
              </a:rPr>
              <a:t>QAD Budgeting</a:t>
            </a:r>
            <a:endParaRPr lang="en-US" sz="3000" dirty="0" smtClean="0">
              <a:cs typeface="Tahoma" charset="0"/>
            </a:endParaRPr>
          </a:p>
        </p:txBody>
      </p:sp>
      <p:sp>
        <p:nvSpPr>
          <p:cNvPr id="9" name="Text Placeholder 8"/>
          <p:cNvSpPr>
            <a:spLocks noGrp="1"/>
          </p:cNvSpPr>
          <p:nvPr>
            <p:ph type="body" sz="quarter" idx="11"/>
          </p:nvPr>
        </p:nvSpPr>
        <p:spPr/>
        <p:txBody>
          <a:bodyPr/>
          <a:lstStyle/>
          <a:p>
            <a:endParaRPr lang="en-US" dirty="0"/>
          </a:p>
        </p:txBody>
      </p:sp>
      <p:pic>
        <p:nvPicPr>
          <p:cNvPr id="14339" name="Picture 26"/>
          <p:cNvPicPr>
            <a:picLocks noChangeAspect="1" noChangeArrowheads="1"/>
          </p:cNvPicPr>
          <p:nvPr/>
        </p:nvPicPr>
        <p:blipFill>
          <a:blip r:embed="rId3" cstate="print"/>
          <a:srcRect/>
          <a:stretch>
            <a:fillRect/>
          </a:stretch>
        </p:blipFill>
        <p:spPr bwMode="auto">
          <a:xfrm>
            <a:off x="4572000" y="2500306"/>
            <a:ext cx="4431644" cy="3294793"/>
          </a:xfrm>
          <a:prstGeom prst="rect">
            <a:avLst/>
          </a:prstGeom>
          <a:noFill/>
          <a:ln w="9525">
            <a:noFill/>
            <a:miter lim="800000"/>
            <a:headEnd/>
            <a:tailEnd/>
          </a:ln>
        </p:spPr>
      </p:pic>
      <p:sp>
        <p:nvSpPr>
          <p:cNvPr id="14341" name="Text Box 4"/>
          <p:cNvSpPr txBox="1">
            <a:spLocks noChangeArrowheads="1"/>
          </p:cNvSpPr>
          <p:nvPr/>
        </p:nvSpPr>
        <p:spPr bwMode="auto">
          <a:xfrm>
            <a:off x="4643438" y="1500174"/>
            <a:ext cx="4075113" cy="1008062"/>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2000" b="1" dirty="0"/>
              <a:t>Quick, flexible, collaborative budgeting process for the finance manager</a:t>
            </a:r>
          </a:p>
        </p:txBody>
      </p:sp>
      <p:sp>
        <p:nvSpPr>
          <p:cNvPr id="7" name="Rectangle 5"/>
          <p:cNvSpPr>
            <a:spLocks noChangeArrowheads="1"/>
          </p:cNvSpPr>
          <p:nvPr/>
        </p:nvSpPr>
        <p:spPr bwMode="auto">
          <a:xfrm>
            <a:off x="357158" y="1600200"/>
            <a:ext cx="3951288" cy="3810000"/>
          </a:xfrm>
          <a:prstGeom prst="rect">
            <a:avLst/>
          </a:prstGeom>
          <a:noFill/>
          <a:ln w="9525">
            <a:noFill/>
            <a:miter lim="800000"/>
            <a:headEnd/>
            <a:tailEnd/>
          </a:ln>
        </p:spPr>
        <p:txBody>
          <a:bodyPr tIns="91440" bIns="91440"/>
          <a:lstStyle/>
          <a:p>
            <a:pPr marL="342900" indent="-342900" algn="l">
              <a:spcBef>
                <a:spcPct val="20000"/>
              </a:spcBef>
              <a:buClr>
                <a:srgbClr val="890C4C"/>
              </a:buClr>
              <a:buFont typeface="Arial" pitchFamily="34" charset="0"/>
              <a:buChar char="•"/>
            </a:pPr>
            <a:r>
              <a:rPr lang="en-AU" sz="1800" dirty="0"/>
              <a:t>Supports </a:t>
            </a:r>
            <a:r>
              <a:rPr lang="en-AU" sz="1800" b="1" i="1" dirty="0"/>
              <a:t>multiple versions</a:t>
            </a:r>
            <a:r>
              <a:rPr lang="en-AU" sz="1800" dirty="0"/>
              <a:t> of budgets</a:t>
            </a:r>
          </a:p>
          <a:p>
            <a:pPr marL="342900" indent="-342900" algn="l">
              <a:spcBef>
                <a:spcPct val="20000"/>
              </a:spcBef>
              <a:buClr>
                <a:srgbClr val="890C4C"/>
              </a:buClr>
              <a:buFont typeface="Arial" pitchFamily="34" charset="0"/>
              <a:buChar char="•"/>
            </a:pPr>
            <a:r>
              <a:rPr lang="en-AU" sz="1800" dirty="0"/>
              <a:t>Budget periods can be different from accounting periods</a:t>
            </a:r>
          </a:p>
          <a:p>
            <a:pPr marL="342900" indent="-342900" algn="l">
              <a:spcBef>
                <a:spcPct val="20000"/>
              </a:spcBef>
              <a:buClr>
                <a:srgbClr val="890C4C"/>
              </a:buClr>
              <a:buFont typeface="Arial" pitchFamily="34" charset="0"/>
              <a:buChar char="•"/>
            </a:pPr>
            <a:r>
              <a:rPr lang="en-AU" sz="1800" dirty="0"/>
              <a:t>Recording of forecasts</a:t>
            </a:r>
          </a:p>
          <a:p>
            <a:pPr marL="342900" indent="-342900" algn="l">
              <a:spcBef>
                <a:spcPct val="20000"/>
              </a:spcBef>
              <a:buClr>
                <a:srgbClr val="890C4C"/>
              </a:buClr>
              <a:buFont typeface="Arial" pitchFamily="34" charset="0"/>
              <a:buChar char="•"/>
            </a:pPr>
            <a:r>
              <a:rPr lang="en-AU" sz="1800" b="1" i="1" dirty="0"/>
              <a:t>On-line budget checking and warnings</a:t>
            </a:r>
          </a:p>
          <a:p>
            <a:pPr marL="342900" indent="-342900" algn="l">
              <a:spcBef>
                <a:spcPct val="20000"/>
              </a:spcBef>
              <a:buFont typeface="Arial" pitchFamily="34" charset="0"/>
              <a:buChar char="•"/>
            </a:pPr>
            <a:r>
              <a:rPr lang="en-AU" sz="1800" b="1" i="1" dirty="0"/>
              <a:t>Import</a:t>
            </a:r>
            <a:r>
              <a:rPr lang="en-AU" sz="1800" dirty="0"/>
              <a:t> budget data from </a:t>
            </a:r>
            <a:br>
              <a:rPr lang="en-AU" sz="1800" dirty="0"/>
            </a:br>
            <a:r>
              <a:rPr lang="en-AU" sz="1800" dirty="0"/>
              <a:t>Microsoft Excel</a:t>
            </a:r>
            <a:r>
              <a:rPr lang="en-AU" sz="1800" baseline="30000" dirty="0">
                <a:cs typeface="Tahoma" pitchFamily="34" charset="0"/>
              </a:rPr>
              <a:t>®</a:t>
            </a:r>
          </a:p>
          <a:p>
            <a:pPr marL="342900" indent="-342900" algn="l">
              <a:spcBef>
                <a:spcPct val="20000"/>
              </a:spcBef>
              <a:buClr>
                <a:srgbClr val="890C4C"/>
              </a:buClr>
              <a:buFont typeface="Arial" pitchFamily="34" charset="0"/>
              <a:buChar char="•"/>
            </a:pPr>
            <a:r>
              <a:rPr lang="en-AU" sz="1800" b="1" i="1" dirty="0"/>
              <a:t>Live modification</a:t>
            </a:r>
            <a:r>
              <a:rPr lang="en-AU" sz="1800" dirty="0"/>
              <a:t> of budgets using Microsoft Excel</a:t>
            </a:r>
            <a:r>
              <a:rPr lang="en-AU" sz="1800" baseline="30000" dirty="0">
                <a:cs typeface="Tahoma" pitchFamily="34" charset="0"/>
              </a:rPr>
              <a:t>®</a:t>
            </a:r>
            <a:endParaRPr lang="en-AU" sz="1800" dirty="0"/>
          </a:p>
          <a:p>
            <a:pPr marL="342900" indent="-342900" algn="l">
              <a:spcBef>
                <a:spcPct val="20000"/>
              </a:spcBef>
              <a:buClr>
                <a:srgbClr val="890C4C"/>
              </a:buClr>
              <a:buFont typeface="Arial" pitchFamily="34" charset="0"/>
              <a:buChar char="•"/>
            </a:pPr>
            <a:r>
              <a:rPr lang="en-AU" sz="1800" dirty="0"/>
              <a:t>Supports multi-level budgeting and actuals coming from multiple companies</a:t>
            </a:r>
          </a:p>
        </p:txBody>
      </p:sp>
      <p:pic>
        <p:nvPicPr>
          <p:cNvPr id="8" name="Picture 7" descr="Fotolia_12871010_S.jpg"/>
          <p:cNvPicPr>
            <a:picLocks noChangeAspect="1"/>
          </p:cNvPicPr>
          <p:nvPr/>
        </p:nvPicPr>
        <p:blipFill>
          <a:blip r:embed="rId4"/>
          <a:stretch>
            <a:fillRect/>
          </a:stretch>
        </p:blipFill>
        <p:spPr>
          <a:xfrm>
            <a:off x="7543800" y="0"/>
            <a:ext cx="1600200" cy="10712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2" descr="Fotolia_190601_S.jpg"/>
          <p:cNvPicPr>
            <a:picLocks noChangeAspect="1"/>
          </p:cNvPicPr>
          <p:nvPr/>
        </p:nvPicPr>
        <p:blipFill>
          <a:blip r:embed="rId2" cstate="print"/>
          <a:srcRect/>
          <a:stretch>
            <a:fillRect/>
          </a:stretch>
        </p:blipFill>
        <p:spPr bwMode="auto">
          <a:xfrm>
            <a:off x="2786050" y="2786058"/>
            <a:ext cx="3500462" cy="3501898"/>
          </a:xfrm>
          <a:prstGeom prst="rect">
            <a:avLst/>
          </a:prstGeom>
          <a:noFill/>
          <a:ln w="9525">
            <a:noFill/>
            <a:miter lim="800000"/>
            <a:headEnd/>
            <a:tailEnd/>
          </a:ln>
        </p:spPr>
      </p:pic>
      <p:sp>
        <p:nvSpPr>
          <p:cNvPr id="6" name="Content Placeholder 5"/>
          <p:cNvSpPr>
            <a:spLocks noGrp="1"/>
          </p:cNvSpPr>
          <p:nvPr>
            <p:ph idx="1"/>
          </p:nvPr>
        </p:nvSpPr>
        <p:spPr/>
        <p:txBody>
          <a:bodyPr/>
          <a:lstStyle/>
          <a:p>
            <a:pPr>
              <a:buNone/>
            </a:pPr>
            <a:r>
              <a:rPr lang="en-US" sz="2800" dirty="0" smtClean="0"/>
              <a:t>Budget Example – Bi Directional Excel Integration</a:t>
            </a:r>
          </a:p>
          <a:p>
            <a:pPr>
              <a:buNone/>
            </a:pPr>
            <a:endParaRPr lang="en-US" sz="2800" dirty="0"/>
          </a:p>
        </p:txBody>
      </p:sp>
      <p:sp>
        <p:nvSpPr>
          <p:cNvPr id="5" name="Title 4"/>
          <p:cNvSpPr>
            <a:spLocks noGrp="1"/>
          </p:cNvSpPr>
          <p:nvPr>
            <p:ph type="title"/>
          </p:nvPr>
        </p:nvSpPr>
        <p:spPr/>
        <p:txBody>
          <a:bodyPr/>
          <a:lstStyle/>
          <a:p>
            <a:r>
              <a:rPr lang="en-US" dirty="0" smtClean="0"/>
              <a:t>Back to </a:t>
            </a:r>
            <a:r>
              <a:rPr lang="en-US" i="1" dirty="0" smtClean="0"/>
              <a:t>Live</a:t>
            </a:r>
            <a:r>
              <a:rPr lang="en-US" dirty="0" smtClean="0"/>
              <a:t> Software…</a:t>
            </a:r>
            <a:endParaRPr lang="en-US" dirty="0"/>
          </a:p>
        </p:txBody>
      </p:sp>
      <p:sp>
        <p:nvSpPr>
          <p:cNvPr id="7" name="Text Placeholder 6"/>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4500562" y="2857496"/>
            <a:ext cx="4456113" cy="2481262"/>
            <a:chOff x="4510088" y="2571751"/>
            <a:chExt cx="4558030" cy="2537460"/>
          </a:xfrm>
        </p:grpSpPr>
        <p:pic>
          <p:nvPicPr>
            <p:cNvPr id="69655" name="Picture 5" descr="WORLD_2718C"/>
            <p:cNvPicPr>
              <a:picLocks noChangeAspect="1" noChangeArrowheads="1"/>
            </p:cNvPicPr>
            <p:nvPr/>
          </p:nvPicPr>
          <p:blipFill>
            <a:blip r:embed="rId3" cstate="print"/>
            <a:srcRect/>
            <a:stretch>
              <a:fillRect/>
            </a:stretch>
          </p:blipFill>
          <p:spPr bwMode="auto">
            <a:xfrm>
              <a:off x="4510088" y="2571751"/>
              <a:ext cx="4558030" cy="2537460"/>
            </a:xfrm>
            <a:prstGeom prst="rect">
              <a:avLst/>
            </a:prstGeom>
            <a:noFill/>
            <a:ln w="9525">
              <a:noFill/>
              <a:miter lim="800000"/>
              <a:headEnd/>
              <a:tailEnd/>
            </a:ln>
          </p:spPr>
        </p:pic>
        <p:sp>
          <p:nvSpPr>
            <p:cNvPr id="69656" name="Oval 8"/>
            <p:cNvSpPr>
              <a:spLocks noChangeArrowheads="1"/>
            </p:cNvSpPr>
            <p:nvPr/>
          </p:nvSpPr>
          <p:spPr bwMode="auto">
            <a:xfrm>
              <a:off x="5261610" y="3719635"/>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57" name="Oval 9"/>
            <p:cNvSpPr>
              <a:spLocks noChangeArrowheads="1"/>
            </p:cNvSpPr>
            <p:nvPr/>
          </p:nvSpPr>
          <p:spPr bwMode="auto">
            <a:xfrm>
              <a:off x="5247323" y="3515069"/>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58" name="Oval 10"/>
            <p:cNvSpPr>
              <a:spLocks noChangeArrowheads="1"/>
            </p:cNvSpPr>
            <p:nvPr/>
          </p:nvSpPr>
          <p:spPr bwMode="auto">
            <a:xfrm>
              <a:off x="6603048" y="3328182"/>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59" name="Oval 11"/>
            <p:cNvSpPr>
              <a:spLocks noChangeArrowheads="1"/>
            </p:cNvSpPr>
            <p:nvPr/>
          </p:nvSpPr>
          <p:spPr bwMode="auto">
            <a:xfrm>
              <a:off x="6723698" y="3434253"/>
              <a:ext cx="68262"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0" name="Oval 12"/>
            <p:cNvSpPr>
              <a:spLocks noChangeArrowheads="1"/>
            </p:cNvSpPr>
            <p:nvPr/>
          </p:nvSpPr>
          <p:spPr bwMode="auto">
            <a:xfrm>
              <a:off x="6833235" y="3253680"/>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1" name="Oval 13"/>
            <p:cNvSpPr>
              <a:spLocks noChangeArrowheads="1"/>
            </p:cNvSpPr>
            <p:nvPr/>
          </p:nvSpPr>
          <p:spPr bwMode="auto">
            <a:xfrm>
              <a:off x="8112760" y="3685541"/>
              <a:ext cx="68263"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2" name="Oval 8"/>
            <p:cNvSpPr>
              <a:spLocks noChangeArrowheads="1"/>
            </p:cNvSpPr>
            <p:nvPr/>
          </p:nvSpPr>
          <p:spPr bwMode="auto">
            <a:xfrm>
              <a:off x="5642610" y="3598411"/>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3" name="Oval 8"/>
            <p:cNvSpPr>
              <a:spLocks noChangeArrowheads="1"/>
            </p:cNvSpPr>
            <p:nvPr/>
          </p:nvSpPr>
          <p:spPr bwMode="auto">
            <a:xfrm>
              <a:off x="7014210" y="4507594"/>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4" name="Oval 8"/>
            <p:cNvSpPr>
              <a:spLocks noChangeArrowheads="1"/>
            </p:cNvSpPr>
            <p:nvPr/>
          </p:nvSpPr>
          <p:spPr bwMode="auto">
            <a:xfrm>
              <a:off x="8004810" y="3719635"/>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sp>
          <p:nvSpPr>
            <p:cNvPr id="69665" name="Oval 8"/>
            <p:cNvSpPr>
              <a:spLocks noChangeArrowheads="1"/>
            </p:cNvSpPr>
            <p:nvPr/>
          </p:nvSpPr>
          <p:spPr bwMode="auto">
            <a:xfrm>
              <a:off x="5402898" y="3829495"/>
              <a:ext cx="69850" cy="65663"/>
            </a:xfrm>
            <a:prstGeom prst="ellipse">
              <a:avLst/>
            </a:prstGeom>
            <a:solidFill>
              <a:srgbClr val="1F48CD"/>
            </a:solidFill>
            <a:ln w="9525" algn="ctr">
              <a:noFill/>
              <a:round/>
              <a:headEnd/>
              <a:tailEnd/>
            </a:ln>
          </p:spPr>
          <p:txBody>
            <a:bodyPr wrap="none" tIns="91440" bIns="91440" anchor="ctr"/>
            <a:lstStyle/>
            <a:p>
              <a:pPr algn="ctr"/>
              <a:endParaRPr lang="nl-NL"/>
            </a:p>
          </p:txBody>
        </p:sp>
        <p:cxnSp>
          <p:nvCxnSpPr>
            <p:cNvPr id="69666" name="AutoShape 53"/>
            <p:cNvCxnSpPr>
              <a:cxnSpLocks noChangeShapeType="1"/>
              <a:stCxn id="69656" idx="7"/>
              <a:endCxn id="69662" idx="1"/>
            </p:cNvCxnSpPr>
            <p:nvPr/>
          </p:nvCxnSpPr>
          <p:spPr bwMode="auto">
            <a:xfrm rot="-5400000">
              <a:off x="5426423" y="3504025"/>
              <a:ext cx="121224" cy="330200"/>
            </a:xfrm>
            <a:prstGeom prst="curvedConnector3">
              <a:avLst>
                <a:gd name="adj1" fmla="val 258333"/>
              </a:avLst>
            </a:prstGeom>
            <a:noFill/>
            <a:ln w="15875">
              <a:solidFill>
                <a:srgbClr val="FF6600"/>
              </a:solidFill>
              <a:round/>
              <a:headEnd/>
              <a:tailEnd type="triangle" w="med" len="med"/>
            </a:ln>
          </p:spPr>
        </p:cxnSp>
        <p:cxnSp>
          <p:nvCxnSpPr>
            <p:cNvPr id="69667" name="AutoShape 55"/>
            <p:cNvCxnSpPr>
              <a:cxnSpLocks noChangeShapeType="1"/>
              <a:endCxn id="69662" idx="7"/>
            </p:cNvCxnSpPr>
            <p:nvPr/>
          </p:nvCxnSpPr>
          <p:spPr bwMode="auto">
            <a:xfrm rot="10800000" flipV="1">
              <a:off x="5702935" y="3477187"/>
              <a:ext cx="1082675" cy="131326"/>
            </a:xfrm>
            <a:prstGeom prst="curvedConnector2">
              <a:avLst/>
            </a:prstGeom>
            <a:noFill/>
            <a:ln w="15875">
              <a:solidFill>
                <a:srgbClr val="FF6600"/>
              </a:solidFill>
              <a:round/>
              <a:headEnd/>
              <a:tailEnd type="triangle" w="med" len="med"/>
            </a:ln>
          </p:spPr>
        </p:cxnSp>
        <p:cxnSp>
          <p:nvCxnSpPr>
            <p:cNvPr id="69668" name="AutoShape 56"/>
            <p:cNvCxnSpPr>
              <a:cxnSpLocks noChangeShapeType="1"/>
              <a:endCxn id="69662" idx="7"/>
            </p:cNvCxnSpPr>
            <p:nvPr/>
          </p:nvCxnSpPr>
          <p:spPr bwMode="auto">
            <a:xfrm rot="10800000">
              <a:off x="5702935" y="3608513"/>
              <a:ext cx="1358900" cy="921810"/>
            </a:xfrm>
            <a:prstGeom prst="curvedConnector4">
              <a:avLst>
                <a:gd name="adj1" fmla="val 84694"/>
                <a:gd name="adj2" fmla="val 99588"/>
              </a:avLst>
            </a:prstGeom>
            <a:noFill/>
            <a:ln w="15875">
              <a:solidFill>
                <a:srgbClr val="FF6600"/>
              </a:solidFill>
              <a:round/>
              <a:headEnd/>
              <a:tailEnd type="triangle" w="med" len="med"/>
            </a:ln>
          </p:spPr>
        </p:cxnSp>
        <p:cxnSp>
          <p:nvCxnSpPr>
            <p:cNvPr id="69669" name="AutoShape 57"/>
            <p:cNvCxnSpPr>
              <a:cxnSpLocks noChangeShapeType="1"/>
              <a:stCxn id="69658" idx="1"/>
              <a:endCxn id="69662" idx="6"/>
            </p:cNvCxnSpPr>
            <p:nvPr/>
          </p:nvCxnSpPr>
          <p:spPr bwMode="auto">
            <a:xfrm rot="-5400000" flipH="1" flipV="1">
              <a:off x="6016038" y="3034706"/>
              <a:ext cx="292959" cy="900113"/>
            </a:xfrm>
            <a:prstGeom prst="curvedConnector4">
              <a:avLst>
                <a:gd name="adj1" fmla="val 17241"/>
                <a:gd name="adj2" fmla="val 87477"/>
              </a:avLst>
            </a:prstGeom>
            <a:noFill/>
            <a:ln w="15875">
              <a:solidFill>
                <a:srgbClr val="FF6600"/>
              </a:solidFill>
              <a:round/>
              <a:headEnd/>
              <a:tailEnd type="triangle" w="med" len="med"/>
            </a:ln>
          </p:spPr>
        </p:cxnSp>
        <p:cxnSp>
          <p:nvCxnSpPr>
            <p:cNvPr id="69670" name="AutoShape 59"/>
            <p:cNvCxnSpPr>
              <a:cxnSpLocks noChangeShapeType="1"/>
              <a:stCxn id="69664" idx="2"/>
            </p:cNvCxnSpPr>
            <p:nvPr/>
          </p:nvCxnSpPr>
          <p:spPr bwMode="auto">
            <a:xfrm rot="10800000">
              <a:off x="5795010" y="3576945"/>
              <a:ext cx="2209800" cy="175522"/>
            </a:xfrm>
            <a:prstGeom prst="curvedConnector3">
              <a:avLst>
                <a:gd name="adj1" fmla="val 50431"/>
              </a:avLst>
            </a:prstGeom>
            <a:noFill/>
            <a:ln w="15875">
              <a:solidFill>
                <a:srgbClr val="FF6600"/>
              </a:solidFill>
              <a:round/>
              <a:headEnd/>
              <a:tailEnd type="triangle" w="med" len="med"/>
            </a:ln>
          </p:spPr>
        </p:cxnSp>
        <p:cxnSp>
          <p:nvCxnSpPr>
            <p:cNvPr id="69671" name="AutoShape 70"/>
            <p:cNvCxnSpPr>
              <a:cxnSpLocks noChangeShapeType="1"/>
              <a:stCxn id="69660" idx="2"/>
            </p:cNvCxnSpPr>
            <p:nvPr/>
          </p:nvCxnSpPr>
          <p:spPr bwMode="auto">
            <a:xfrm rot="10800000" flipV="1">
              <a:off x="5741035" y="3286511"/>
              <a:ext cx="1092200" cy="311900"/>
            </a:xfrm>
            <a:prstGeom prst="curvedConnector3">
              <a:avLst>
                <a:gd name="adj1" fmla="val 98546"/>
              </a:avLst>
            </a:prstGeom>
            <a:noFill/>
            <a:ln w="15875">
              <a:solidFill>
                <a:srgbClr val="FF6600"/>
              </a:solidFill>
              <a:round/>
              <a:headEnd/>
              <a:tailEnd type="triangle" w="med" len="med"/>
            </a:ln>
          </p:spPr>
        </p:cxnSp>
        <p:cxnSp>
          <p:nvCxnSpPr>
            <p:cNvPr id="69672" name="AutoShape 71"/>
            <p:cNvCxnSpPr>
              <a:cxnSpLocks noChangeShapeType="1"/>
              <a:stCxn id="69661" idx="5"/>
            </p:cNvCxnSpPr>
            <p:nvPr/>
          </p:nvCxnSpPr>
          <p:spPr bwMode="auto">
            <a:xfrm rot="16200000" flipV="1">
              <a:off x="6950008" y="2519613"/>
              <a:ext cx="142692" cy="2300288"/>
            </a:xfrm>
            <a:prstGeom prst="curvedConnector4">
              <a:avLst>
                <a:gd name="adj1" fmla="val -134514"/>
                <a:gd name="adj2" fmla="val 77019"/>
              </a:avLst>
            </a:prstGeom>
            <a:noFill/>
            <a:ln w="15875">
              <a:solidFill>
                <a:srgbClr val="FF6600"/>
              </a:solidFill>
              <a:round/>
              <a:headEnd/>
              <a:tailEnd type="triangle" w="med" len="med"/>
            </a:ln>
          </p:spPr>
        </p:cxnSp>
        <p:cxnSp>
          <p:nvCxnSpPr>
            <p:cNvPr id="69673" name="AutoShape 72"/>
            <p:cNvCxnSpPr>
              <a:cxnSpLocks noChangeShapeType="1"/>
            </p:cNvCxnSpPr>
            <p:nvPr/>
          </p:nvCxnSpPr>
          <p:spPr bwMode="auto">
            <a:xfrm flipV="1">
              <a:off x="5445760" y="3631243"/>
              <a:ext cx="238125" cy="219719"/>
            </a:xfrm>
            <a:prstGeom prst="curvedConnector3">
              <a:avLst>
                <a:gd name="adj1" fmla="val -4000"/>
              </a:avLst>
            </a:prstGeom>
            <a:noFill/>
            <a:ln w="15875">
              <a:solidFill>
                <a:srgbClr val="FF6600"/>
              </a:solidFill>
              <a:round/>
              <a:headEnd/>
              <a:tailEnd type="triangle" w="med" len="med"/>
            </a:ln>
          </p:spPr>
        </p:cxnSp>
        <p:cxnSp>
          <p:nvCxnSpPr>
            <p:cNvPr id="69674" name="AutoShape 73"/>
            <p:cNvCxnSpPr>
              <a:cxnSpLocks noChangeShapeType="1"/>
              <a:endCxn id="35914" idx="0"/>
            </p:cNvCxnSpPr>
            <p:nvPr/>
          </p:nvCxnSpPr>
          <p:spPr bwMode="auto">
            <a:xfrm flipV="1">
              <a:off x="5299710" y="3477187"/>
              <a:ext cx="457200" cy="60612"/>
            </a:xfrm>
            <a:prstGeom prst="curvedConnector4">
              <a:avLst>
                <a:gd name="adj1" fmla="val 4167"/>
                <a:gd name="adj2" fmla="val 400000"/>
              </a:avLst>
            </a:prstGeom>
            <a:noFill/>
            <a:ln w="15875">
              <a:solidFill>
                <a:srgbClr val="FF6600"/>
              </a:solidFill>
              <a:round/>
              <a:headEnd/>
              <a:tailEnd type="triangle" w="med" len="med"/>
            </a:ln>
          </p:spPr>
        </p:cxnSp>
        <p:sp>
          <p:nvSpPr>
            <p:cNvPr id="35914" name="AutoShape 74"/>
            <p:cNvSpPr>
              <a:spLocks noChangeArrowheads="1"/>
            </p:cNvSpPr>
            <p:nvPr/>
          </p:nvSpPr>
          <p:spPr bwMode="auto">
            <a:xfrm>
              <a:off x="5641883" y="3477639"/>
              <a:ext cx="228956" cy="241894"/>
            </a:xfrm>
            <a:prstGeom prst="star5">
              <a:avLst/>
            </a:prstGeom>
            <a:solidFill>
              <a:srgbClr val="4933E9"/>
            </a:solidFill>
            <a:ln w="9525" algn="ctr">
              <a:solidFill>
                <a:schemeClr val="tx1"/>
              </a:solidFill>
              <a:miter lim="800000"/>
              <a:headEnd/>
              <a:tailEnd/>
            </a:ln>
            <a:effectLst/>
          </p:spPr>
          <p:txBody>
            <a:bodyPr wrap="none" tIns="91440" bIns="91440" anchor="ctr"/>
            <a:lstStyle/>
            <a:p>
              <a:pPr algn="ctr">
                <a:defRPr/>
              </a:pPr>
              <a:endParaRPr lang="nl-NL"/>
            </a:p>
          </p:txBody>
        </p:sp>
      </p:grpSp>
      <p:sp>
        <p:nvSpPr>
          <p:cNvPr id="28" name="Content Placeholder 27"/>
          <p:cNvSpPr>
            <a:spLocks noGrp="1"/>
          </p:cNvSpPr>
          <p:nvPr>
            <p:ph idx="1"/>
          </p:nvPr>
        </p:nvSpPr>
        <p:spPr>
          <a:xfrm>
            <a:off x="457200" y="1316182"/>
            <a:ext cx="3869473" cy="4999951"/>
          </a:xfrm>
        </p:spPr>
        <p:txBody>
          <a:bodyPr/>
          <a:lstStyle/>
          <a:p>
            <a:r>
              <a:rPr lang="en-GB" sz="1800" dirty="0" smtClean="0"/>
              <a:t>A subsidiary entity can be a part of multiple consolidation entities</a:t>
            </a:r>
          </a:p>
          <a:p>
            <a:pPr>
              <a:spcBef>
                <a:spcPct val="40000"/>
              </a:spcBef>
            </a:pPr>
            <a:r>
              <a:rPr lang="en-GB" sz="1800" dirty="0" smtClean="0"/>
              <a:t>Proportional Consolidation is supported </a:t>
            </a:r>
          </a:p>
          <a:p>
            <a:pPr>
              <a:spcBef>
                <a:spcPct val="40000"/>
              </a:spcBef>
            </a:pPr>
            <a:r>
              <a:rPr lang="en-GB" sz="1800" dirty="0" smtClean="0"/>
              <a:t>You can build up </a:t>
            </a:r>
            <a:r>
              <a:rPr lang="en-GB" sz="1800" b="1" i="1" dirty="0" smtClean="0"/>
              <a:t>hierarchies</a:t>
            </a:r>
            <a:r>
              <a:rPr lang="en-GB" sz="1800" dirty="0" smtClean="0"/>
              <a:t> of consolidation entities</a:t>
            </a:r>
          </a:p>
          <a:p>
            <a:pPr>
              <a:spcBef>
                <a:spcPct val="40000"/>
              </a:spcBef>
            </a:pPr>
            <a:r>
              <a:rPr lang="en-GB" sz="1800" b="1" i="1" dirty="0" smtClean="0"/>
              <a:t>Automatic tracking of intercompany transactions</a:t>
            </a:r>
            <a:r>
              <a:rPr lang="en-GB" sz="1800" dirty="0" smtClean="0"/>
              <a:t> to support elimination</a:t>
            </a:r>
          </a:p>
          <a:p>
            <a:pPr>
              <a:spcBef>
                <a:spcPct val="40000"/>
              </a:spcBef>
            </a:pPr>
            <a:r>
              <a:rPr lang="en-GB" sz="1800" dirty="0" smtClean="0"/>
              <a:t>Consolidate separately by accounting layer</a:t>
            </a:r>
          </a:p>
          <a:p>
            <a:pPr>
              <a:spcBef>
                <a:spcPct val="40000"/>
              </a:spcBef>
            </a:pPr>
            <a:r>
              <a:rPr lang="en-GB" sz="1800" b="1" i="1" dirty="0" smtClean="0"/>
              <a:t>Support simulations</a:t>
            </a:r>
            <a:endParaRPr lang="en-US" sz="1800" b="1" i="1" dirty="0" smtClean="0"/>
          </a:p>
          <a:p>
            <a:endParaRPr lang="en-US" sz="1800" dirty="0"/>
          </a:p>
        </p:txBody>
      </p:sp>
      <p:sp>
        <p:nvSpPr>
          <p:cNvPr id="69634" name="Rectangle 2"/>
          <p:cNvSpPr>
            <a:spLocks noGrp="1" noChangeArrowheads="1"/>
          </p:cNvSpPr>
          <p:nvPr>
            <p:ph type="title"/>
          </p:nvPr>
        </p:nvSpPr>
        <p:spPr>
          <a:prstGeom prst="rect">
            <a:avLst/>
          </a:prstGeom>
        </p:spPr>
        <p:txBody>
          <a:bodyPr anchor="b"/>
          <a:lstStyle/>
          <a:p>
            <a:pPr eaLnBrk="1" hangingPunct="1"/>
            <a:r>
              <a:rPr lang="en-GB" dirty="0" smtClean="0">
                <a:latin typeface="Arial" charset="0"/>
              </a:rPr>
              <a:t>Consolidations</a:t>
            </a:r>
            <a:endParaRPr lang="en-US" dirty="0" smtClean="0">
              <a:latin typeface="Arial" charset="0"/>
            </a:endParaRPr>
          </a:p>
        </p:txBody>
      </p:sp>
      <p:sp>
        <p:nvSpPr>
          <p:cNvPr id="29" name="Text Placeholder 28"/>
          <p:cNvSpPr>
            <a:spLocks noGrp="1"/>
          </p:cNvSpPr>
          <p:nvPr>
            <p:ph type="body" sz="quarter" idx="11"/>
          </p:nvPr>
        </p:nvSpPr>
        <p:spPr/>
        <p:txBody>
          <a:bodyPr/>
          <a:lstStyle/>
          <a:p>
            <a:endParaRPr lang="en-US" dirty="0"/>
          </a:p>
        </p:txBody>
      </p:sp>
      <p:sp>
        <p:nvSpPr>
          <p:cNvPr id="69636" name="Text Box 4"/>
          <p:cNvSpPr txBox="1">
            <a:spLocks noChangeArrowheads="1"/>
          </p:cNvSpPr>
          <p:nvPr/>
        </p:nvSpPr>
        <p:spPr bwMode="auto">
          <a:xfrm>
            <a:off x="4567238" y="1749425"/>
            <a:ext cx="4318000" cy="1008063"/>
          </a:xfrm>
          <a:prstGeom prst="rect">
            <a:avLst/>
          </a:prstGeom>
          <a:noFill/>
          <a:ln w="9525" algn="ctr">
            <a:noFill/>
            <a:miter lim="800000"/>
            <a:headEnd/>
            <a:tailEnd/>
          </a:ln>
        </p:spPr>
        <p:txBody>
          <a:bodyPr tIns="91440" bIns="91440">
            <a:spAutoFit/>
          </a:bodyPr>
          <a:lstStyle/>
          <a:p>
            <a:pPr>
              <a:lnSpc>
                <a:spcPct val="90000"/>
              </a:lnSpc>
              <a:spcBef>
                <a:spcPct val="30000"/>
              </a:spcBef>
              <a:buClr>
                <a:srgbClr val="890C4C"/>
              </a:buClr>
              <a:buFont typeface="Webdings" pitchFamily="18" charset="2"/>
              <a:buNone/>
            </a:pPr>
            <a:r>
              <a:rPr lang="en-US" sz="2000" b="1" i="1" dirty="0">
                <a:solidFill>
                  <a:srgbClr val="5A87C6"/>
                </a:solidFill>
              </a:rPr>
              <a:t>Provides quick &amp; complete consolidation process for the Finance Manager</a:t>
            </a:r>
          </a:p>
        </p:txBody>
      </p:sp>
      <p:pic>
        <p:nvPicPr>
          <p:cNvPr id="27" name="Picture 26" descr="Fotolia_41054_XS.jpg"/>
          <p:cNvPicPr>
            <a:picLocks noChangeAspect="1"/>
          </p:cNvPicPr>
          <p:nvPr/>
        </p:nvPicPr>
        <p:blipFill>
          <a:blip r:embed="rId4"/>
          <a:stretch>
            <a:fillRect/>
          </a:stretch>
        </p:blipFill>
        <p:spPr>
          <a:xfrm>
            <a:off x="7600396" y="0"/>
            <a:ext cx="1543604" cy="103028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160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Management Example</a:t>
            </a:r>
            <a:endParaRPr lang="en-US" dirty="0"/>
          </a:p>
        </p:txBody>
      </p:sp>
      <p:sp>
        <p:nvSpPr>
          <p:cNvPr id="5" name="Text Placeholder 4"/>
          <p:cNvSpPr>
            <a:spLocks noGrp="1"/>
          </p:cNvSpPr>
          <p:nvPr>
            <p:ph type="body" sz="quarter" idx="11"/>
          </p:nvPr>
        </p:nvSpPr>
        <p:spPr>
          <a:xfrm>
            <a:off x="457200" y="178827"/>
            <a:ext cx="8229600" cy="428625"/>
          </a:xfrm>
        </p:spPr>
        <p:txBody>
          <a:bodyPr/>
          <a:lstStyle/>
          <a:p>
            <a:endParaRPr lang="en-US" dirty="0"/>
          </a:p>
        </p:txBody>
      </p:sp>
      <p:pic>
        <p:nvPicPr>
          <p:cNvPr id="6" name="Picture 5" descr="Fotolia_41054_XS.jpg"/>
          <p:cNvPicPr>
            <a:picLocks noChangeAspect="1"/>
          </p:cNvPicPr>
          <p:nvPr/>
        </p:nvPicPr>
        <p:blipFill>
          <a:blip r:embed="rId7"/>
          <a:stretch>
            <a:fillRect/>
          </a:stretch>
        </p:blipFill>
        <p:spPr>
          <a:xfrm>
            <a:off x="7600396" y="-39682"/>
            <a:ext cx="1543604" cy="103028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160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Legal Example</a:t>
            </a:r>
            <a:endParaRPr lang="en-US" dirty="0"/>
          </a:p>
        </p:txBody>
      </p:sp>
      <p:sp>
        <p:nvSpPr>
          <p:cNvPr id="5" name="Text Placeholder 4"/>
          <p:cNvSpPr>
            <a:spLocks noGrp="1"/>
          </p:cNvSpPr>
          <p:nvPr>
            <p:ph type="body" sz="quarter" idx="11"/>
          </p:nvPr>
        </p:nvSpPr>
        <p:spPr/>
        <p:txBody>
          <a:bodyPr/>
          <a:lstStyle/>
          <a:p>
            <a:endParaRPr lang="en-US" dirty="0"/>
          </a:p>
        </p:txBody>
      </p:sp>
      <p:pic>
        <p:nvPicPr>
          <p:cNvPr id="6" name="Picture 5" descr="Fotolia_41054_XS.jpg"/>
          <p:cNvPicPr>
            <a:picLocks noChangeAspect="1"/>
          </p:cNvPicPr>
          <p:nvPr/>
        </p:nvPicPr>
        <p:blipFill>
          <a:blip r:embed="rId7"/>
          <a:stretch>
            <a:fillRect/>
          </a:stretch>
        </p:blipFill>
        <p:spPr>
          <a:xfrm>
            <a:off x="7600396" y="0"/>
            <a:ext cx="1543604" cy="10302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85720" y="1571612"/>
            <a:ext cx="8521700" cy="4800621"/>
          </a:xfrm>
          <a:prstGeom prst="rect">
            <a:avLst/>
          </a:prstGeom>
          <a:noFill/>
          <a:ln w="9525">
            <a:noFill/>
            <a:miter lim="800000"/>
            <a:headEnd/>
            <a:tailEnd/>
          </a:ln>
        </p:spPr>
        <p:txBody>
          <a:bodyPr tIns="91440" bIns="91440"/>
          <a:lstStyle/>
          <a:p>
            <a:pPr marL="342900" indent="-342900" algn="l">
              <a:lnSpc>
                <a:spcPct val="125000"/>
              </a:lnSpc>
              <a:buFont typeface="Wingdings" pitchFamily="2" charset="2"/>
              <a:buChar char="Ø"/>
            </a:pPr>
            <a:endParaRPr lang="en-US" sz="2000" b="1" dirty="0">
              <a:latin typeface="Arial" charset="0"/>
            </a:endParaRPr>
          </a:p>
        </p:txBody>
      </p:sp>
      <p:sp>
        <p:nvSpPr>
          <p:cNvPr id="5" name="Content Placeholder 4"/>
          <p:cNvSpPr>
            <a:spLocks noGrp="1"/>
          </p:cNvSpPr>
          <p:nvPr>
            <p:ph idx="1"/>
          </p:nvPr>
        </p:nvSpPr>
        <p:spPr/>
        <p:txBody>
          <a:bodyPr>
            <a:normAutofit fontScale="62500" lnSpcReduction="20000"/>
          </a:bodyPr>
          <a:lstStyle/>
          <a:p>
            <a:pPr marL="342900" indent="-342900">
              <a:lnSpc>
                <a:spcPct val="125000"/>
              </a:lnSpc>
            </a:pPr>
            <a:r>
              <a:rPr lang="en-US" b="1" dirty="0" smtClean="0">
                <a:latin typeface="Arial" charset="0"/>
              </a:rPr>
              <a:t>Companies Need A Way To Make Sense Of All The Data Being Collected Within Their Organization – Need Increased </a:t>
            </a:r>
            <a:r>
              <a:rPr lang="en-US" b="1" i="1" dirty="0" smtClean="0">
                <a:solidFill>
                  <a:srgbClr val="465CA4"/>
                </a:solidFill>
                <a:latin typeface="Arial" charset="0"/>
              </a:rPr>
              <a:t>Visibility.</a:t>
            </a:r>
          </a:p>
          <a:p>
            <a:pPr marL="342900" indent="-342900">
              <a:lnSpc>
                <a:spcPct val="125000"/>
              </a:lnSpc>
            </a:pPr>
            <a:endParaRPr lang="en-US" b="1" i="1" dirty="0" smtClean="0">
              <a:solidFill>
                <a:srgbClr val="465CA4"/>
              </a:solidFill>
              <a:latin typeface="Arial" charset="0"/>
            </a:endParaRPr>
          </a:p>
          <a:p>
            <a:pPr marL="342900" indent="-342900" eaLnBrk="0" hangingPunct="0">
              <a:spcBef>
                <a:spcPct val="20000"/>
              </a:spcBef>
            </a:pPr>
            <a:r>
              <a:rPr lang="en-US" b="1" dirty="0" smtClean="0">
                <a:latin typeface="Arial" charset="0"/>
              </a:rPr>
              <a:t>Need To Be Able To Answer </a:t>
            </a:r>
            <a:r>
              <a:rPr lang="en-US" b="1" i="1" dirty="0" smtClean="0">
                <a:solidFill>
                  <a:srgbClr val="465CA4"/>
                </a:solidFill>
                <a:latin typeface="Arial" charset="0"/>
              </a:rPr>
              <a:t>Strategic</a:t>
            </a:r>
            <a:r>
              <a:rPr lang="en-US" b="1" dirty="0" smtClean="0">
                <a:latin typeface="Arial" charset="0"/>
              </a:rPr>
              <a:t> Business Questions.</a:t>
            </a:r>
          </a:p>
          <a:p>
            <a:pPr marL="342900" indent="-342900" eaLnBrk="0" hangingPunct="0">
              <a:spcBef>
                <a:spcPct val="20000"/>
              </a:spcBef>
            </a:pPr>
            <a:endParaRPr lang="en-US" b="1" dirty="0" smtClean="0">
              <a:latin typeface="Arial" charset="0"/>
            </a:endParaRPr>
          </a:p>
          <a:p>
            <a:pPr marL="342900" indent="-342900">
              <a:lnSpc>
                <a:spcPct val="125000"/>
              </a:lnSpc>
            </a:pPr>
            <a:r>
              <a:rPr lang="en-US" b="1" dirty="0" smtClean="0">
                <a:latin typeface="Arial" charset="0"/>
              </a:rPr>
              <a:t>They Are Now Being Held </a:t>
            </a:r>
            <a:r>
              <a:rPr lang="en-US" b="1" i="1" dirty="0" smtClean="0">
                <a:solidFill>
                  <a:srgbClr val="465CA4"/>
                </a:solidFill>
                <a:latin typeface="Arial" charset="0"/>
              </a:rPr>
              <a:t>Accountable</a:t>
            </a:r>
            <a:r>
              <a:rPr lang="en-US" b="1" dirty="0" smtClean="0">
                <a:latin typeface="Arial" charset="0"/>
              </a:rPr>
              <a:t> And Therefore Need To </a:t>
            </a:r>
            <a:r>
              <a:rPr lang="en-US" b="1" dirty="0" smtClean="0">
                <a:solidFill>
                  <a:srgbClr val="465CA4"/>
                </a:solidFill>
                <a:latin typeface="Arial" charset="0"/>
              </a:rPr>
              <a:t>Control</a:t>
            </a:r>
            <a:r>
              <a:rPr lang="en-US" b="1" dirty="0" smtClean="0">
                <a:latin typeface="Arial" charset="0"/>
              </a:rPr>
              <a:t> And </a:t>
            </a:r>
            <a:r>
              <a:rPr lang="en-US" b="1" dirty="0" smtClean="0">
                <a:solidFill>
                  <a:srgbClr val="465CA4"/>
                </a:solidFill>
                <a:latin typeface="Arial" charset="0"/>
              </a:rPr>
              <a:t>Comply.</a:t>
            </a:r>
          </a:p>
          <a:p>
            <a:pPr marL="342900" indent="-342900">
              <a:lnSpc>
                <a:spcPct val="125000"/>
              </a:lnSpc>
            </a:pPr>
            <a:endParaRPr lang="en-US" b="1" dirty="0" smtClean="0">
              <a:solidFill>
                <a:srgbClr val="465CA4"/>
              </a:solidFill>
              <a:latin typeface="Arial" charset="0"/>
            </a:endParaRPr>
          </a:p>
          <a:p>
            <a:pPr marL="342900" indent="-342900">
              <a:lnSpc>
                <a:spcPct val="125000"/>
              </a:lnSpc>
            </a:pPr>
            <a:r>
              <a:rPr lang="en-GB" b="1" dirty="0" smtClean="0">
                <a:latin typeface="Arial" charset="0"/>
              </a:rPr>
              <a:t>Companies Are Growing Worldwide And They Need A System That Will Allow Them To Benefit From Their </a:t>
            </a:r>
            <a:r>
              <a:rPr lang="en-GB" b="1" i="1" dirty="0" smtClean="0">
                <a:solidFill>
                  <a:srgbClr val="465CA4"/>
                </a:solidFill>
                <a:latin typeface="Arial" charset="0"/>
              </a:rPr>
              <a:t>Global</a:t>
            </a:r>
            <a:r>
              <a:rPr lang="en-GB" b="1" dirty="0" smtClean="0">
                <a:latin typeface="Arial" charset="0"/>
              </a:rPr>
              <a:t> Operations.  </a:t>
            </a:r>
            <a:endParaRPr lang="en-GB" b="1" dirty="0" smtClean="0">
              <a:solidFill>
                <a:srgbClr val="FF8500"/>
              </a:solidFill>
              <a:latin typeface="Arial" charset="0"/>
            </a:endParaRPr>
          </a:p>
          <a:p>
            <a:pPr marL="342900" indent="-342900">
              <a:lnSpc>
                <a:spcPct val="125000"/>
              </a:lnSpc>
            </a:pPr>
            <a:endParaRPr lang="en-US" b="1" dirty="0" smtClean="0">
              <a:latin typeface="Arial" charset="0"/>
            </a:endParaRPr>
          </a:p>
          <a:p>
            <a:pPr marL="342900" indent="-342900">
              <a:lnSpc>
                <a:spcPct val="125000"/>
              </a:lnSpc>
            </a:pPr>
            <a:r>
              <a:rPr lang="en-GB" b="1" dirty="0" smtClean="0">
                <a:latin typeface="Arial" charset="0"/>
              </a:rPr>
              <a:t>They Want A System That Is </a:t>
            </a:r>
            <a:r>
              <a:rPr lang="en-GB" b="1" i="1" dirty="0" smtClean="0">
                <a:solidFill>
                  <a:srgbClr val="465CA4"/>
                </a:solidFill>
                <a:latin typeface="Arial" charset="0"/>
              </a:rPr>
              <a:t>Easy</a:t>
            </a:r>
            <a:r>
              <a:rPr lang="en-GB" b="1" dirty="0" smtClean="0">
                <a:latin typeface="Arial" charset="0"/>
              </a:rPr>
              <a:t> To Use.</a:t>
            </a:r>
            <a:endParaRPr lang="en-US" b="1" dirty="0" smtClean="0">
              <a:latin typeface="Arial" charset="0"/>
            </a:endParaRPr>
          </a:p>
          <a:p>
            <a:endParaRPr lang="en-US" dirty="0"/>
          </a:p>
        </p:txBody>
      </p:sp>
      <p:sp>
        <p:nvSpPr>
          <p:cNvPr id="9" name="Title 8"/>
          <p:cNvSpPr>
            <a:spLocks noGrp="1"/>
          </p:cNvSpPr>
          <p:nvPr>
            <p:ph type="title"/>
          </p:nvPr>
        </p:nvSpPr>
        <p:spPr/>
        <p:txBody>
          <a:bodyPr/>
          <a:lstStyle/>
          <a:p>
            <a:r>
              <a:rPr lang="en-US" dirty="0" smtClean="0"/>
              <a:t>Business</a:t>
            </a:r>
            <a:r>
              <a:rPr lang="en-US" baseline="0" dirty="0" smtClean="0"/>
              <a:t> Requirements Today</a:t>
            </a:r>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316182"/>
            <a:ext cx="4043362" cy="4999951"/>
          </a:xfrm>
        </p:spPr>
        <p:txBody>
          <a:bodyPr/>
          <a:lstStyle/>
          <a:p>
            <a:r>
              <a:rPr lang="en-US" sz="1600" dirty="0" smtClean="0"/>
              <a:t>Distribute costs and revenues to </a:t>
            </a:r>
          </a:p>
          <a:p>
            <a:r>
              <a:rPr lang="en-US" sz="1600" dirty="0" smtClean="0"/>
              <a:t>appropriate accounts, sub-accounts, </a:t>
            </a:r>
          </a:p>
          <a:p>
            <a:r>
              <a:rPr lang="en-US" sz="1600" dirty="0" smtClean="0"/>
              <a:t>cost centers and projects</a:t>
            </a:r>
          </a:p>
          <a:p>
            <a:r>
              <a:rPr lang="en-US" sz="1600" dirty="0" smtClean="0"/>
              <a:t>Supports recursive allocations</a:t>
            </a:r>
          </a:p>
          <a:p>
            <a:pPr lvl="1">
              <a:buFont typeface="Arial" pitchFamily="34" charset="0"/>
              <a:buChar char="•"/>
            </a:pPr>
            <a:r>
              <a:rPr lang="en-US" sz="1600" dirty="0" smtClean="0"/>
              <a:t>Reuse result of previous allocation run as input for the next</a:t>
            </a:r>
          </a:p>
          <a:p>
            <a:r>
              <a:rPr lang="en-US" sz="1600" dirty="0" smtClean="0"/>
              <a:t>Validate results of allocation run before final posting</a:t>
            </a:r>
          </a:p>
          <a:p>
            <a:r>
              <a:rPr lang="en-US" sz="1600" dirty="0" smtClean="0"/>
              <a:t>Supports different allocation methods, including proportional based on usage/activity</a:t>
            </a:r>
          </a:p>
          <a:p>
            <a:pPr lvl="1">
              <a:buFont typeface="Arial" pitchFamily="34" charset="0"/>
              <a:buChar char="•"/>
            </a:pPr>
            <a:r>
              <a:rPr lang="en-US" sz="1600" dirty="0" smtClean="0"/>
              <a:t>For instance distribute electricity costs to production centers/departments based </a:t>
            </a:r>
            <a:br>
              <a:rPr lang="en-US" sz="1600" dirty="0" smtClean="0"/>
            </a:br>
            <a:r>
              <a:rPr lang="en-US" sz="1600" dirty="0" smtClean="0"/>
              <a:t>on kWh </a:t>
            </a:r>
          </a:p>
          <a:p>
            <a:pPr marL="285750" indent="-285750" eaLnBrk="1" hangingPunct="1">
              <a:lnSpc>
                <a:spcPct val="80000"/>
              </a:lnSpc>
              <a:buFont typeface="Webdings" pitchFamily="18" charset="2"/>
              <a:buNone/>
              <a:defRPr/>
            </a:pPr>
            <a:endParaRPr lang="en-US" sz="2400" dirty="0" smtClean="0"/>
          </a:p>
        </p:txBody>
      </p:sp>
      <p:sp>
        <p:nvSpPr>
          <p:cNvPr id="17410" name="Rectangle 2"/>
          <p:cNvSpPr>
            <a:spLocks noGrp="1" noChangeArrowheads="1"/>
          </p:cNvSpPr>
          <p:nvPr>
            <p:ph type="title"/>
          </p:nvPr>
        </p:nvSpPr>
        <p:spPr/>
        <p:txBody>
          <a:bodyPr/>
          <a:lstStyle/>
          <a:p>
            <a:pPr eaLnBrk="1" hangingPunct="1"/>
            <a:r>
              <a:rPr lang="en-GB" sz="3000" dirty="0" smtClean="0">
                <a:cs typeface="Tahoma" charset="0"/>
              </a:rPr>
              <a:t>Allocations</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17413" name="Text Box 4"/>
          <p:cNvSpPr txBox="1">
            <a:spLocks noChangeArrowheads="1"/>
          </p:cNvSpPr>
          <p:nvPr/>
        </p:nvSpPr>
        <p:spPr bwMode="auto">
          <a:xfrm>
            <a:off x="4786314" y="1714488"/>
            <a:ext cx="4032250" cy="677108"/>
          </a:xfrm>
          <a:prstGeom prst="rect">
            <a:avLst/>
          </a:prstGeom>
          <a:noFill/>
          <a:ln w="9525" algn="ctr">
            <a:noFill/>
            <a:miter lim="800000"/>
            <a:headEnd/>
            <a:tailEnd/>
          </a:ln>
        </p:spPr>
        <p:txBody>
          <a:bodyPr tIns="91440" bIns="91440">
            <a:spAutoFit/>
          </a:bodyPr>
          <a:lstStyle/>
          <a:p>
            <a:pPr algn="ctr">
              <a:lnSpc>
                <a:spcPct val="80000"/>
              </a:lnSpc>
              <a:spcBef>
                <a:spcPct val="30000"/>
              </a:spcBef>
              <a:buClr>
                <a:srgbClr val="890C4C"/>
              </a:buClr>
              <a:buFont typeface="Webdings" pitchFamily="18" charset="2"/>
              <a:buNone/>
            </a:pPr>
            <a:r>
              <a:rPr lang="en-US" sz="2000" b="1" dirty="0" smtClean="0"/>
              <a:t>Allocation provides control and consistency</a:t>
            </a:r>
            <a:endParaRPr lang="en-US" sz="2000" b="1" dirty="0"/>
          </a:p>
        </p:txBody>
      </p:sp>
      <p:pic>
        <p:nvPicPr>
          <p:cNvPr id="17415" name="Picture 25"/>
          <p:cNvPicPr>
            <a:picLocks noChangeAspect="1" noChangeArrowheads="1"/>
          </p:cNvPicPr>
          <p:nvPr/>
        </p:nvPicPr>
        <p:blipFill>
          <a:blip r:embed="rId3" cstate="print"/>
          <a:srcRect/>
          <a:stretch>
            <a:fillRect/>
          </a:stretch>
        </p:blipFill>
        <p:spPr bwMode="auto">
          <a:xfrm>
            <a:off x="4500562" y="2643182"/>
            <a:ext cx="4481679" cy="2714636"/>
          </a:xfrm>
          <a:prstGeom prst="rect">
            <a:avLst/>
          </a:prstGeom>
          <a:noFill/>
          <a:ln w="9525">
            <a:noFill/>
            <a:miter lim="800000"/>
            <a:headEnd/>
            <a:tailEnd/>
          </a:ln>
        </p:spPr>
      </p:pic>
      <p:pic>
        <p:nvPicPr>
          <p:cNvPr id="7" name="Picture 6" descr="Fotolia_13452860_XS.jpg"/>
          <p:cNvPicPr>
            <a:picLocks noChangeAspect="1"/>
          </p:cNvPicPr>
          <p:nvPr/>
        </p:nvPicPr>
        <p:blipFill>
          <a:blip r:embed="rId4"/>
          <a:stretch>
            <a:fillRect/>
          </a:stretch>
        </p:blipFill>
        <p:spPr>
          <a:xfrm>
            <a:off x="7229641" y="0"/>
            <a:ext cx="1752600" cy="117254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Fotolia_21582109_XS.jpg"/>
          <p:cNvPicPr>
            <a:picLocks noGrp="1" noChangeAspect="1"/>
          </p:cNvPicPr>
          <p:nvPr>
            <p:ph idx="1"/>
          </p:nvPr>
        </p:nvPicPr>
        <p:blipFill>
          <a:blip r:embed="rId2"/>
          <a:stretch>
            <a:fillRect/>
          </a:stretch>
        </p:blipFill>
        <p:spPr>
          <a:xfrm>
            <a:off x="7248292" y="-25196"/>
            <a:ext cx="1895707" cy="1265295"/>
          </a:xfrm>
        </p:spPr>
      </p:pic>
      <p:sp>
        <p:nvSpPr>
          <p:cNvPr id="60418" name="Rectangle 2"/>
          <p:cNvSpPr>
            <a:spLocks noGrp="1" noChangeArrowheads="1"/>
          </p:cNvSpPr>
          <p:nvPr>
            <p:ph type="title"/>
          </p:nvPr>
        </p:nvSpPr>
        <p:spPr>
          <a:noFill/>
        </p:spPr>
        <p:txBody>
          <a:bodyPr anchor="ctr"/>
          <a:lstStyle/>
          <a:p>
            <a:pPr eaLnBrk="1" hangingPunct="1"/>
            <a:r>
              <a:rPr lang="en-US" dirty="0" smtClean="0"/>
              <a:t>Allocation Definition</a:t>
            </a:r>
          </a:p>
        </p:txBody>
      </p:sp>
      <p:sp>
        <p:nvSpPr>
          <p:cNvPr id="15" name="Text Placeholder 14"/>
          <p:cNvSpPr>
            <a:spLocks noGrp="1"/>
          </p:cNvSpPr>
          <p:nvPr>
            <p:ph type="body" sz="quarter" idx="11"/>
          </p:nvPr>
        </p:nvSpPr>
        <p:spPr/>
        <p:txBody>
          <a:bodyPr/>
          <a:lstStyle/>
          <a:p>
            <a:endParaRPr lang="en-US" dirty="0"/>
          </a:p>
        </p:txBody>
      </p:sp>
      <p:grpSp>
        <p:nvGrpSpPr>
          <p:cNvPr id="2" name="Group 3"/>
          <p:cNvGrpSpPr>
            <a:grpSpLocks/>
          </p:cNvGrpSpPr>
          <p:nvPr/>
        </p:nvGrpSpPr>
        <p:grpSpPr bwMode="auto">
          <a:xfrm>
            <a:off x="430213" y="1878013"/>
            <a:ext cx="8194675" cy="2232025"/>
            <a:chOff x="271" y="1183"/>
            <a:chExt cx="5162" cy="1406"/>
          </a:xfrm>
          <a:solidFill>
            <a:schemeClr val="accent1">
              <a:lumMod val="60000"/>
              <a:lumOff val="40000"/>
            </a:schemeClr>
          </a:solidFill>
        </p:grpSpPr>
        <p:sp>
          <p:nvSpPr>
            <p:cNvPr id="878596" name="Rectangle 4"/>
            <p:cNvSpPr>
              <a:spLocks noChangeArrowheads="1"/>
            </p:cNvSpPr>
            <p:nvPr/>
          </p:nvSpPr>
          <p:spPr bwMode="auto">
            <a:xfrm>
              <a:off x="2018" y="1183"/>
              <a:ext cx="1633" cy="1406"/>
            </a:xfrm>
            <a:prstGeom prst="rect">
              <a:avLst/>
            </a:prstGeom>
            <a:grpFill/>
            <a:ln w="9525" algn="ctr">
              <a:solidFill>
                <a:schemeClr val="tx1"/>
              </a:solidFill>
              <a:miter lim="800000"/>
              <a:headEnd/>
              <a:tailEnd/>
            </a:ln>
            <a:effectLst>
              <a:outerShdw dist="107763" dir="2700000" algn="ctr" rotWithShape="0">
                <a:schemeClr val="bg2">
                  <a:alpha val="50000"/>
                </a:schemeClr>
              </a:outerShdw>
            </a:effectLst>
          </p:spPr>
          <p:txBody>
            <a:bodyPr wrap="none"/>
            <a:lstStyle/>
            <a:p>
              <a:pPr algn="ctr">
                <a:defRPr/>
              </a:pPr>
              <a:r>
                <a:rPr lang="en-US" sz="1800" dirty="0">
                  <a:latin typeface="Arial" pitchFamily="34" charset="0"/>
                </a:rPr>
                <a:t>Fraction</a:t>
              </a:r>
            </a:p>
          </p:txBody>
        </p:sp>
        <p:sp>
          <p:nvSpPr>
            <p:cNvPr id="878597" name="Rectangle 5"/>
            <p:cNvSpPr>
              <a:spLocks noChangeArrowheads="1"/>
            </p:cNvSpPr>
            <p:nvPr/>
          </p:nvSpPr>
          <p:spPr bwMode="auto">
            <a:xfrm>
              <a:off x="271" y="1696"/>
              <a:ext cx="1443" cy="531"/>
            </a:xfrm>
            <a:prstGeom prst="rect">
              <a:avLst/>
            </a:prstGeom>
            <a:grp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800" dirty="0">
                  <a:latin typeface="Arial" pitchFamily="34" charset="0"/>
                </a:rPr>
                <a:t>Source</a:t>
              </a:r>
              <a:endParaRPr lang="en-US" sz="1600" dirty="0">
                <a:latin typeface="Arial" pitchFamily="34" charset="0"/>
              </a:endParaRPr>
            </a:p>
          </p:txBody>
        </p:sp>
        <p:sp>
          <p:nvSpPr>
            <p:cNvPr id="878598" name="Rectangle 6"/>
            <p:cNvSpPr>
              <a:spLocks noChangeArrowheads="1"/>
            </p:cNvSpPr>
            <p:nvPr/>
          </p:nvSpPr>
          <p:spPr bwMode="auto">
            <a:xfrm>
              <a:off x="3990" y="1690"/>
              <a:ext cx="1443" cy="531"/>
            </a:xfrm>
            <a:prstGeom prst="rect">
              <a:avLst/>
            </a:prstGeom>
            <a:grp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800" dirty="0">
                  <a:latin typeface="Arial" pitchFamily="34" charset="0"/>
                </a:rPr>
                <a:t>Target</a:t>
              </a:r>
              <a:endParaRPr lang="en-US" sz="1600" dirty="0">
                <a:latin typeface="Arial" pitchFamily="34" charset="0"/>
              </a:endParaRPr>
            </a:p>
          </p:txBody>
        </p:sp>
        <p:sp>
          <p:nvSpPr>
            <p:cNvPr id="60426" name="Text Box 7"/>
            <p:cNvSpPr txBox="1">
              <a:spLocks noChangeArrowheads="1"/>
            </p:cNvSpPr>
            <p:nvPr/>
          </p:nvSpPr>
          <p:spPr bwMode="auto">
            <a:xfrm>
              <a:off x="1755" y="1800"/>
              <a:ext cx="315" cy="404"/>
            </a:xfrm>
            <a:prstGeom prst="rect">
              <a:avLst/>
            </a:prstGeom>
            <a:noFill/>
            <a:ln w="9525" algn="ctr">
              <a:noFill/>
              <a:miter lim="800000"/>
              <a:headEnd/>
              <a:tailEnd/>
            </a:ln>
          </p:spPr>
          <p:txBody>
            <a:bodyPr wrap="square">
              <a:spAutoFit/>
            </a:bodyPr>
            <a:lstStyle/>
            <a:p>
              <a:pPr algn="ctr">
                <a:spcBef>
                  <a:spcPct val="50000"/>
                </a:spcBef>
              </a:pPr>
              <a:r>
                <a:rPr lang="en-US" sz="3600" dirty="0"/>
                <a:t>*</a:t>
              </a:r>
            </a:p>
          </p:txBody>
        </p:sp>
        <p:sp>
          <p:nvSpPr>
            <p:cNvPr id="60427" name="Text Box 8"/>
            <p:cNvSpPr txBox="1">
              <a:spLocks noChangeArrowheads="1"/>
            </p:cNvSpPr>
            <p:nvPr/>
          </p:nvSpPr>
          <p:spPr bwMode="auto">
            <a:xfrm>
              <a:off x="3735" y="1800"/>
              <a:ext cx="270" cy="404"/>
            </a:xfrm>
            <a:prstGeom prst="rect">
              <a:avLst/>
            </a:prstGeom>
            <a:noFill/>
            <a:ln w="9525" algn="ctr">
              <a:noFill/>
              <a:miter lim="800000"/>
              <a:headEnd/>
              <a:tailEnd/>
            </a:ln>
          </p:spPr>
          <p:txBody>
            <a:bodyPr wrap="square">
              <a:spAutoFit/>
            </a:bodyPr>
            <a:lstStyle/>
            <a:p>
              <a:pPr algn="ctr">
                <a:spcBef>
                  <a:spcPct val="50000"/>
                </a:spcBef>
              </a:pPr>
              <a:r>
                <a:rPr lang="en-US" sz="3600" dirty="0"/>
                <a:t>=</a:t>
              </a:r>
            </a:p>
          </p:txBody>
        </p:sp>
        <p:sp>
          <p:nvSpPr>
            <p:cNvPr id="60428" name="Rectangle 9"/>
            <p:cNvSpPr>
              <a:spLocks noChangeArrowheads="1"/>
            </p:cNvSpPr>
            <p:nvPr/>
          </p:nvSpPr>
          <p:spPr bwMode="auto">
            <a:xfrm>
              <a:off x="2125" y="2053"/>
              <a:ext cx="1443" cy="394"/>
            </a:xfrm>
            <a:prstGeom prst="rect">
              <a:avLst/>
            </a:prstGeom>
            <a:solidFill>
              <a:schemeClr val="accent1">
                <a:lumMod val="20000"/>
                <a:lumOff val="80000"/>
              </a:schemeClr>
            </a:solidFill>
            <a:ln w="9525" algn="ctr">
              <a:solidFill>
                <a:srgbClr val="37619F"/>
              </a:solidFill>
              <a:miter lim="800000"/>
              <a:headEnd/>
              <a:tailEnd/>
            </a:ln>
          </p:spPr>
          <p:txBody>
            <a:bodyPr wrap="none" anchor="ctr"/>
            <a:lstStyle/>
            <a:p>
              <a:pPr algn="ctr"/>
              <a:r>
                <a:rPr lang="en-US" sz="1800" dirty="0">
                  <a:latin typeface="Arial" pitchFamily="34" charset="0"/>
                </a:rPr>
                <a:t>Denominator</a:t>
              </a:r>
            </a:p>
          </p:txBody>
        </p:sp>
        <p:sp>
          <p:nvSpPr>
            <p:cNvPr id="60429" name="Rectangle 10"/>
            <p:cNvSpPr>
              <a:spLocks noChangeArrowheads="1"/>
            </p:cNvSpPr>
            <p:nvPr/>
          </p:nvSpPr>
          <p:spPr bwMode="auto">
            <a:xfrm>
              <a:off x="2125" y="1495"/>
              <a:ext cx="1443" cy="363"/>
            </a:xfrm>
            <a:prstGeom prst="rect">
              <a:avLst/>
            </a:prstGeom>
            <a:solidFill>
              <a:schemeClr val="accent1">
                <a:lumMod val="20000"/>
                <a:lumOff val="80000"/>
              </a:schemeClr>
            </a:solidFill>
            <a:ln w="9525" algn="ctr">
              <a:solidFill>
                <a:srgbClr val="37619F"/>
              </a:solidFill>
              <a:miter lim="800000"/>
              <a:headEnd/>
              <a:tailEnd/>
            </a:ln>
          </p:spPr>
          <p:txBody>
            <a:bodyPr wrap="none" anchor="ctr"/>
            <a:lstStyle/>
            <a:p>
              <a:pPr algn="ctr"/>
              <a:r>
                <a:rPr lang="en-US" sz="1800" dirty="0">
                  <a:latin typeface="Arial" pitchFamily="34" charset="0"/>
                </a:rPr>
                <a:t>Numerator</a:t>
              </a:r>
              <a:endParaRPr lang="en-US" sz="1600" dirty="0">
                <a:latin typeface="Arial" pitchFamily="34" charset="0"/>
              </a:endParaRPr>
            </a:p>
          </p:txBody>
        </p:sp>
        <p:sp>
          <p:nvSpPr>
            <p:cNvPr id="60430" name="Line 11"/>
            <p:cNvSpPr>
              <a:spLocks noChangeShapeType="1"/>
            </p:cNvSpPr>
            <p:nvPr/>
          </p:nvSpPr>
          <p:spPr bwMode="auto">
            <a:xfrm>
              <a:off x="2109" y="1954"/>
              <a:ext cx="1451" cy="0"/>
            </a:xfrm>
            <a:prstGeom prst="line">
              <a:avLst/>
            </a:prstGeom>
            <a:grpFill/>
            <a:ln w="28575">
              <a:solidFill>
                <a:srgbClr val="000000"/>
              </a:solidFill>
              <a:round/>
              <a:headEnd/>
              <a:tailEnd/>
            </a:ln>
          </p:spPr>
          <p:txBody>
            <a:bodyPr anchor="ctr"/>
            <a:lstStyle/>
            <a:p>
              <a:pPr algn="ctr"/>
              <a:endParaRPr lang="en-US" dirty="0"/>
            </a:p>
          </p:txBody>
        </p:sp>
      </p:grpSp>
      <p:sp>
        <p:nvSpPr>
          <p:cNvPr id="60420" name="Text Box 12"/>
          <p:cNvSpPr txBox="1">
            <a:spLocks noChangeArrowheads="1"/>
          </p:cNvSpPr>
          <p:nvPr/>
        </p:nvSpPr>
        <p:spPr bwMode="auto">
          <a:xfrm>
            <a:off x="785786" y="4643446"/>
            <a:ext cx="7786742" cy="1569660"/>
          </a:xfrm>
          <a:prstGeom prst="rect">
            <a:avLst/>
          </a:prstGeom>
          <a:noFill/>
          <a:ln w="9525" algn="ctr">
            <a:noFill/>
            <a:miter lim="800000"/>
            <a:headEnd/>
            <a:tailEnd/>
          </a:ln>
        </p:spPr>
        <p:txBody>
          <a:bodyPr wrap="square">
            <a:spAutoFit/>
          </a:bodyPr>
          <a:lstStyle/>
          <a:p>
            <a:pPr algn="l">
              <a:spcBef>
                <a:spcPct val="50000"/>
              </a:spcBef>
              <a:buFontTx/>
              <a:buChar char="•"/>
            </a:pPr>
            <a:r>
              <a:rPr lang="en-US" sz="1600" dirty="0"/>
              <a:t> Source can be a constant, a runtime entered value or a GL posted value (defined in Budget WBS [Work Breakdown Structure] as ‘topic</a:t>
            </a:r>
            <a:r>
              <a:rPr lang="en-US" sz="1600" dirty="0" smtClean="0"/>
              <a:t>’)</a:t>
            </a:r>
          </a:p>
          <a:p>
            <a:pPr>
              <a:spcBef>
                <a:spcPct val="50000"/>
              </a:spcBef>
              <a:buFontTx/>
              <a:buChar char="•"/>
            </a:pPr>
            <a:r>
              <a:rPr lang="en-US" sz="1600" dirty="0" smtClean="0"/>
              <a:t>Numerator / Denominator can be constants, runtime entered values or GL posted values (defined in Budget WBS as ‘topic’)</a:t>
            </a:r>
          </a:p>
          <a:p>
            <a:pPr>
              <a:spcBef>
                <a:spcPct val="50000"/>
              </a:spcBef>
              <a:buFontTx/>
              <a:buChar char="•"/>
            </a:pPr>
            <a:r>
              <a:rPr lang="en-US" sz="1600" dirty="0" smtClean="0"/>
              <a:t>Target is your allocation posting, based on a Journal Entry template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21506" name="Rectangle 2"/>
          <p:cNvSpPr>
            <a:spLocks noGrp="1" noChangeArrowheads="1"/>
          </p:cNvSpPr>
          <p:nvPr>
            <p:ph type="title"/>
          </p:nvPr>
        </p:nvSpPr>
        <p:spPr/>
        <p:txBody>
          <a:bodyPr/>
          <a:lstStyle/>
          <a:p>
            <a:pPr eaLnBrk="1" hangingPunct="1"/>
            <a:r>
              <a:rPr lang="en-GB" sz="3000" dirty="0" smtClean="0">
                <a:cs typeface="Tahoma" charset="0"/>
              </a:rPr>
              <a:t>QAD Multiple Currency</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21508" name="Text Box 4"/>
          <p:cNvSpPr txBox="1">
            <a:spLocks noChangeArrowheads="1"/>
          </p:cNvSpPr>
          <p:nvPr/>
        </p:nvSpPr>
        <p:spPr bwMode="auto">
          <a:xfrm>
            <a:off x="4857752" y="2143116"/>
            <a:ext cx="4032250" cy="461963"/>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2000" b="1" dirty="0"/>
              <a:t>Do business in any currency</a:t>
            </a:r>
          </a:p>
        </p:txBody>
      </p:sp>
      <p:sp>
        <p:nvSpPr>
          <p:cNvPr id="21509" name="Rectangle 5"/>
          <p:cNvSpPr>
            <a:spLocks noChangeArrowheads="1"/>
          </p:cNvSpPr>
          <p:nvPr/>
        </p:nvSpPr>
        <p:spPr bwMode="auto">
          <a:xfrm>
            <a:off x="228600" y="1500188"/>
            <a:ext cx="4062413" cy="3349625"/>
          </a:xfrm>
          <a:prstGeom prst="rect">
            <a:avLst/>
          </a:prstGeom>
          <a:noFill/>
          <a:ln w="9525">
            <a:noFill/>
            <a:miter lim="800000"/>
            <a:headEnd/>
            <a:tailEnd/>
          </a:ln>
        </p:spPr>
        <p:txBody>
          <a:bodyPr tIns="91440" bIns="91440"/>
          <a:lstStyle/>
          <a:p>
            <a:pPr marL="342900" indent="-342900" algn="l">
              <a:spcBef>
                <a:spcPct val="20000"/>
              </a:spcBef>
              <a:buClr>
                <a:srgbClr val="890C4C"/>
              </a:buClr>
              <a:buFont typeface="Arial" pitchFamily="34" charset="0"/>
              <a:buChar char="•"/>
            </a:pPr>
            <a:r>
              <a:rPr lang="en-AU" sz="1600" dirty="0"/>
              <a:t>Process, pay and receive money in </a:t>
            </a:r>
            <a:r>
              <a:rPr lang="en-AU" sz="1600" b="1" i="1" dirty="0"/>
              <a:t>any currency</a:t>
            </a:r>
          </a:p>
          <a:p>
            <a:pPr marL="342900" indent="-342900" algn="l">
              <a:spcBef>
                <a:spcPct val="20000"/>
              </a:spcBef>
              <a:buClr>
                <a:srgbClr val="890C4C"/>
              </a:buClr>
              <a:buFont typeface="Arial" pitchFamily="34" charset="0"/>
              <a:buChar char="•"/>
            </a:pPr>
            <a:r>
              <a:rPr lang="en-AU" sz="1600" dirty="0"/>
              <a:t>Set up functional currencies by business </a:t>
            </a:r>
            <a:r>
              <a:rPr lang="en-AU" sz="1600" dirty="0" smtClean="0"/>
              <a:t>unit</a:t>
            </a:r>
          </a:p>
          <a:p>
            <a:pPr marL="342900" indent="-342900" algn="l">
              <a:spcBef>
                <a:spcPct val="20000"/>
              </a:spcBef>
              <a:buClr>
                <a:srgbClr val="890C4C"/>
              </a:buClr>
              <a:buFont typeface="Arial" pitchFamily="34" charset="0"/>
              <a:buChar char="•"/>
            </a:pPr>
            <a:r>
              <a:rPr lang="en-AU" sz="1600" b="1" dirty="0" smtClean="0"/>
              <a:t>Multiple Currency Types</a:t>
            </a:r>
            <a:endParaRPr lang="en-AU" sz="1600" b="1" dirty="0"/>
          </a:p>
          <a:p>
            <a:pPr marL="342900" indent="-342900" algn="l">
              <a:spcBef>
                <a:spcPct val="20000"/>
              </a:spcBef>
              <a:buClr>
                <a:srgbClr val="890C4C"/>
              </a:buClr>
              <a:buFont typeface="Arial" pitchFamily="34" charset="0"/>
              <a:buChar char="•"/>
            </a:pPr>
            <a:r>
              <a:rPr lang="en-AU" sz="1600" dirty="0"/>
              <a:t>Dual Base </a:t>
            </a:r>
            <a:r>
              <a:rPr lang="en-AU" sz="1600" dirty="0" smtClean="0"/>
              <a:t>Currency </a:t>
            </a:r>
            <a:r>
              <a:rPr lang="en-AU" sz="1600" b="1" dirty="0" smtClean="0"/>
              <a:t>Plus</a:t>
            </a:r>
            <a:endParaRPr lang="en-AU" sz="1600" b="1" dirty="0"/>
          </a:p>
          <a:p>
            <a:pPr marL="742950" lvl="1" indent="-285750" algn="l">
              <a:spcBef>
                <a:spcPct val="20000"/>
              </a:spcBef>
              <a:buClr>
                <a:srgbClr val="1A7BB2"/>
              </a:buClr>
              <a:buFont typeface="Arial" pitchFamily="34" charset="0"/>
              <a:buChar char="•"/>
            </a:pPr>
            <a:r>
              <a:rPr lang="en-AU" sz="1400" dirty="0"/>
              <a:t>Transaction amounts always stored in transaction currency + in primary base (</a:t>
            </a:r>
            <a:r>
              <a:rPr lang="en-AU" sz="1400" dirty="0">
                <a:solidFill>
                  <a:schemeClr val="hlink"/>
                </a:solidFill>
              </a:rPr>
              <a:t>functional</a:t>
            </a:r>
            <a:r>
              <a:rPr lang="en-AU" sz="1400" dirty="0"/>
              <a:t>) currency and secondary base (</a:t>
            </a:r>
            <a:r>
              <a:rPr lang="en-AU" sz="1400" dirty="0">
                <a:solidFill>
                  <a:schemeClr val="hlink"/>
                </a:solidFill>
              </a:rPr>
              <a:t>statutory</a:t>
            </a:r>
            <a:r>
              <a:rPr lang="en-AU" sz="1400" dirty="0"/>
              <a:t>) currency</a:t>
            </a:r>
            <a:endParaRPr lang="en-AU" sz="1400" dirty="0">
              <a:solidFill>
                <a:schemeClr val="hlink"/>
              </a:solidFill>
            </a:endParaRPr>
          </a:p>
          <a:p>
            <a:pPr marL="342900" indent="-342900" algn="l">
              <a:spcBef>
                <a:spcPct val="20000"/>
              </a:spcBef>
              <a:buClr>
                <a:srgbClr val="890C4C"/>
              </a:buClr>
              <a:buFont typeface="Arial" pitchFamily="34" charset="0"/>
              <a:buChar char="•"/>
            </a:pPr>
            <a:r>
              <a:rPr lang="en-AU" sz="1600" dirty="0"/>
              <a:t>Extensive </a:t>
            </a:r>
            <a:r>
              <a:rPr lang="en-AU" sz="1600" b="1" dirty="0"/>
              <a:t>revaluation options</a:t>
            </a:r>
            <a:r>
              <a:rPr lang="en-AU" sz="1600" dirty="0"/>
              <a:t>, both for functional and statutory currency</a:t>
            </a:r>
          </a:p>
          <a:p>
            <a:pPr marL="342900" indent="-342900" algn="l">
              <a:spcBef>
                <a:spcPct val="20000"/>
              </a:spcBef>
              <a:buClr>
                <a:srgbClr val="890C4C"/>
              </a:buClr>
              <a:buFont typeface="Arial" pitchFamily="34" charset="0"/>
              <a:buChar char="•"/>
            </a:pPr>
            <a:r>
              <a:rPr lang="en-US" sz="1600" dirty="0"/>
              <a:t>Allows a global organization to conduct business any currency, and generate consolidated and management reporting in the mandated currency</a:t>
            </a:r>
          </a:p>
          <a:p>
            <a:pPr marL="342900" indent="-342900" algn="l">
              <a:spcBef>
                <a:spcPct val="20000"/>
              </a:spcBef>
              <a:buClr>
                <a:srgbClr val="890C4C"/>
              </a:buClr>
              <a:buFont typeface="Arial" pitchFamily="34" charset="0"/>
              <a:buChar char="•"/>
            </a:pPr>
            <a:endParaRPr lang="en-US" sz="1600" dirty="0"/>
          </a:p>
        </p:txBody>
      </p:sp>
      <p:pic>
        <p:nvPicPr>
          <p:cNvPr id="29703" name="Picture 2" descr="reval 4"/>
          <p:cNvPicPr>
            <a:picLocks noChangeAspect="1" noChangeArrowheads="1"/>
          </p:cNvPicPr>
          <p:nvPr/>
        </p:nvPicPr>
        <p:blipFill>
          <a:blip r:embed="rId3" cstate="print"/>
          <a:srcRect/>
          <a:stretch>
            <a:fillRect/>
          </a:stretch>
        </p:blipFill>
        <p:spPr bwMode="auto">
          <a:xfrm>
            <a:off x="4572000" y="2924944"/>
            <a:ext cx="4421768" cy="2659736"/>
          </a:xfrm>
          <a:prstGeom prst="rect">
            <a:avLst/>
          </a:prstGeom>
          <a:noFill/>
          <a:ln w="9525">
            <a:solidFill>
              <a:schemeClr val="bg1">
                <a:lumMod val="50000"/>
              </a:schemeClr>
            </a:solidFill>
            <a:miter lim="800000"/>
            <a:headEnd/>
            <a:tailEnd/>
          </a:ln>
        </p:spPr>
      </p:pic>
      <p:pic>
        <p:nvPicPr>
          <p:cNvPr id="25" name="Picture 24" descr="Fotolia_3775055_S.jpg"/>
          <p:cNvPicPr>
            <a:picLocks noChangeAspect="1"/>
          </p:cNvPicPr>
          <p:nvPr/>
        </p:nvPicPr>
        <p:blipFill>
          <a:blip r:embed="rId4" cstate="print"/>
          <a:stretch>
            <a:fillRect/>
          </a:stretch>
        </p:blipFill>
        <p:spPr>
          <a:xfrm>
            <a:off x="7855876" y="0"/>
            <a:ext cx="1288124" cy="96609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prstGeom prst="rect">
            <a:avLst/>
          </a:prstGeom>
        </p:spPr>
        <p:txBody>
          <a:bodyPr lIns="90000" rIns="90000">
            <a:spAutoFit/>
          </a:bodyPr>
          <a:lstStyle/>
          <a:p>
            <a:pPr marL="338138" indent="-338138" defTabSz="449263" eaLnBrk="1" hangingPunct="1">
              <a:spcBef>
                <a:spcPts val="9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Dual Base Currency</a:t>
            </a:r>
            <a:r>
              <a:rPr lang="en-GB" sz="2000" dirty="0" smtClean="0"/>
              <a:t>: Transaction amounts </a:t>
            </a:r>
            <a:br>
              <a:rPr lang="en-GB" sz="2000" dirty="0" smtClean="0"/>
            </a:br>
            <a:r>
              <a:rPr lang="en-GB" sz="2000" dirty="0" smtClean="0"/>
              <a:t>always </a:t>
            </a:r>
            <a:r>
              <a:rPr lang="en-GB" sz="2000" u="sng" dirty="0" smtClean="0"/>
              <a:t>stored</a:t>
            </a:r>
            <a:r>
              <a:rPr lang="en-GB" sz="2000" dirty="0" smtClean="0"/>
              <a:t> in transaction currency, base currency </a:t>
            </a:r>
            <a:r>
              <a:rPr lang="en-GB" sz="2000" b="1" dirty="0" smtClean="0"/>
              <a:t>and</a:t>
            </a:r>
            <a:r>
              <a:rPr lang="en-GB" sz="2000" dirty="0" smtClean="0"/>
              <a:t> statutory currency</a:t>
            </a:r>
          </a:p>
          <a:p>
            <a:pPr marL="338138" indent="-338138" defTabSz="449263" eaLnBrk="1" hangingPunct="1">
              <a:spcBef>
                <a:spcPts val="9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smtClean="0"/>
          </a:p>
        </p:txBody>
      </p:sp>
      <p:sp>
        <p:nvSpPr>
          <p:cNvPr id="41985" name="Rectangle 2"/>
          <p:cNvSpPr>
            <a:spLocks noGrp="1" noChangeArrowheads="1"/>
          </p:cNvSpPr>
          <p:nvPr>
            <p:ph type="title"/>
          </p:nvPr>
        </p:nvSpPr>
        <p:spPr>
          <a:prstGeom prst="rect">
            <a:avLst/>
          </a:prstGeom>
        </p:spPr>
        <p:txBody>
          <a:bodyPr lIns="90000" tIns="46800" rIns="90000" bIns="46800" anchor="b">
            <a:spAutoFit/>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Multiple Base Currencies</a:t>
            </a:r>
          </a:p>
        </p:txBody>
      </p:sp>
      <p:sp>
        <p:nvSpPr>
          <p:cNvPr id="16" name="Text Placeholder 15"/>
          <p:cNvSpPr>
            <a:spLocks noGrp="1"/>
          </p:cNvSpPr>
          <p:nvPr>
            <p:ph type="body" sz="quarter" idx="11"/>
          </p:nvPr>
        </p:nvSpPr>
        <p:spPr/>
        <p:txBody>
          <a:bodyPr/>
          <a:lstStyle/>
          <a:p>
            <a:endParaRPr lang="en-US" dirty="0"/>
          </a:p>
        </p:txBody>
      </p:sp>
      <p:sp>
        <p:nvSpPr>
          <p:cNvPr id="41987" name="AutoShape 7"/>
          <p:cNvSpPr>
            <a:spLocks noChangeArrowheads="1"/>
          </p:cNvSpPr>
          <p:nvPr/>
        </p:nvSpPr>
        <p:spPr bwMode="auto">
          <a:xfrm>
            <a:off x="2843213" y="3644900"/>
            <a:ext cx="1231900" cy="504825"/>
          </a:xfrm>
          <a:prstGeom prst="wedgeRectCallout">
            <a:avLst>
              <a:gd name="adj1" fmla="val 28866"/>
              <a:gd name="adj2" fmla="val 181444"/>
            </a:avLst>
          </a:prstGeom>
          <a:solidFill>
            <a:srgbClr val="6A9913"/>
          </a:solidFill>
          <a:ln w="9525">
            <a:noFill/>
            <a:miter lim="800000"/>
            <a:headEnd/>
            <a:tailEnd/>
          </a:ln>
        </p:spPr>
        <p:txBody>
          <a:bodyPr/>
          <a:lstStyle/>
          <a:p>
            <a:pPr algn="ctr"/>
            <a:r>
              <a:rPr lang="en-US" sz="1200" b="1" dirty="0">
                <a:solidFill>
                  <a:schemeClr val="bg1"/>
                </a:solidFill>
                <a:latin typeface="Arial" charset="0"/>
              </a:rPr>
              <a:t>In CAD (transaction)</a:t>
            </a:r>
          </a:p>
        </p:txBody>
      </p:sp>
      <p:sp>
        <p:nvSpPr>
          <p:cNvPr id="41988" name="AutoShape 8"/>
          <p:cNvSpPr>
            <a:spLocks noChangeArrowheads="1"/>
          </p:cNvSpPr>
          <p:nvPr/>
        </p:nvSpPr>
        <p:spPr bwMode="auto">
          <a:xfrm>
            <a:off x="4643438" y="3860800"/>
            <a:ext cx="1231900" cy="504825"/>
          </a:xfrm>
          <a:prstGeom prst="wedgeRectCallout">
            <a:avLst>
              <a:gd name="adj1" fmla="val 24097"/>
              <a:gd name="adj2" fmla="val 146542"/>
            </a:avLst>
          </a:prstGeom>
          <a:solidFill>
            <a:srgbClr val="6A9913"/>
          </a:solidFill>
          <a:ln w="9525">
            <a:noFill/>
            <a:miter lim="800000"/>
            <a:headEnd/>
            <a:tailEnd/>
          </a:ln>
        </p:spPr>
        <p:txBody>
          <a:bodyPr/>
          <a:lstStyle/>
          <a:p>
            <a:pPr algn="ctr"/>
            <a:r>
              <a:rPr lang="en-US" sz="1200" b="1" dirty="0">
                <a:solidFill>
                  <a:schemeClr val="bg1"/>
                </a:solidFill>
                <a:latin typeface="Arial" charset="0"/>
              </a:rPr>
              <a:t>In MXN </a:t>
            </a:r>
            <a:br>
              <a:rPr lang="en-US" sz="1200" b="1" dirty="0">
                <a:solidFill>
                  <a:schemeClr val="bg1"/>
                </a:solidFill>
                <a:latin typeface="Arial" charset="0"/>
              </a:rPr>
            </a:br>
            <a:r>
              <a:rPr lang="en-US" sz="1200" b="1" dirty="0">
                <a:solidFill>
                  <a:schemeClr val="bg1"/>
                </a:solidFill>
                <a:latin typeface="Arial" charset="0"/>
              </a:rPr>
              <a:t>(base)</a:t>
            </a:r>
          </a:p>
        </p:txBody>
      </p:sp>
      <p:sp>
        <p:nvSpPr>
          <p:cNvPr id="41989" name="AutoShape 9"/>
          <p:cNvSpPr>
            <a:spLocks noChangeArrowheads="1"/>
          </p:cNvSpPr>
          <p:nvPr/>
        </p:nvSpPr>
        <p:spPr bwMode="auto">
          <a:xfrm>
            <a:off x="6588125" y="4076700"/>
            <a:ext cx="1339850" cy="504825"/>
          </a:xfrm>
          <a:prstGeom prst="wedgeRectCallout">
            <a:avLst>
              <a:gd name="adj1" fmla="val -41116"/>
              <a:gd name="adj2" fmla="val 102829"/>
            </a:avLst>
          </a:prstGeom>
          <a:solidFill>
            <a:srgbClr val="6A9913"/>
          </a:solidFill>
          <a:ln w="9525">
            <a:noFill/>
            <a:miter lim="800000"/>
            <a:headEnd/>
            <a:tailEnd/>
          </a:ln>
        </p:spPr>
        <p:txBody>
          <a:bodyPr/>
          <a:lstStyle/>
          <a:p>
            <a:pPr algn="ctr"/>
            <a:r>
              <a:rPr lang="en-US" sz="1200" b="1" dirty="0">
                <a:solidFill>
                  <a:schemeClr val="bg1"/>
                </a:solidFill>
                <a:latin typeface="Arial" charset="0"/>
              </a:rPr>
              <a:t>In USD </a:t>
            </a:r>
            <a:br>
              <a:rPr lang="en-US" sz="1200" b="1" dirty="0">
                <a:solidFill>
                  <a:schemeClr val="bg1"/>
                </a:solidFill>
                <a:latin typeface="Arial" charset="0"/>
              </a:rPr>
            </a:br>
            <a:r>
              <a:rPr lang="en-US" sz="1200" b="1" dirty="0" smtClean="0">
                <a:solidFill>
                  <a:schemeClr val="bg1"/>
                </a:solidFill>
                <a:latin typeface="Arial" charset="0"/>
              </a:rPr>
              <a:t>(statutory)</a:t>
            </a:r>
            <a:endParaRPr lang="en-US" sz="1200" b="1" dirty="0">
              <a:solidFill>
                <a:schemeClr val="bg1"/>
              </a:solidFill>
              <a:latin typeface="Arial" charset="0"/>
            </a:endParaRPr>
          </a:p>
        </p:txBody>
      </p:sp>
      <p:sp>
        <p:nvSpPr>
          <p:cNvPr id="41990" name="AutoShape 10"/>
          <p:cNvSpPr>
            <a:spLocks noChangeArrowheads="1"/>
          </p:cNvSpPr>
          <p:nvPr/>
        </p:nvSpPr>
        <p:spPr bwMode="auto">
          <a:xfrm>
            <a:off x="250825" y="3644900"/>
            <a:ext cx="1665288" cy="504825"/>
          </a:xfrm>
          <a:prstGeom prst="wedgeRectCallout">
            <a:avLst>
              <a:gd name="adj1" fmla="val 15778"/>
              <a:gd name="adj2" fmla="val 21384"/>
            </a:avLst>
          </a:prstGeom>
          <a:solidFill>
            <a:srgbClr val="6A9913"/>
          </a:solidFill>
          <a:ln w="9525">
            <a:noFill/>
            <a:miter lim="800000"/>
            <a:headEnd/>
            <a:tailEnd/>
          </a:ln>
        </p:spPr>
        <p:txBody>
          <a:bodyPr/>
          <a:lstStyle/>
          <a:p>
            <a:pPr algn="ctr"/>
            <a:r>
              <a:rPr lang="en-US" sz="1200" b="1" dirty="0">
                <a:solidFill>
                  <a:schemeClr val="bg1"/>
                </a:solidFill>
                <a:latin typeface="Arial" charset="0"/>
              </a:rPr>
              <a:t>For example: </a:t>
            </a:r>
          </a:p>
          <a:p>
            <a:pPr algn="ctr"/>
            <a:r>
              <a:rPr lang="en-US" sz="1200" b="1" dirty="0">
                <a:solidFill>
                  <a:schemeClr val="bg1"/>
                </a:solidFill>
                <a:latin typeface="Arial" charset="0"/>
              </a:rPr>
              <a:t>Customer invoices</a:t>
            </a:r>
          </a:p>
        </p:txBody>
      </p:sp>
      <p:sp>
        <p:nvSpPr>
          <p:cNvPr id="41991" name="Text Box 11"/>
          <p:cNvSpPr txBox="1">
            <a:spLocks noChangeArrowheads="1"/>
          </p:cNvSpPr>
          <p:nvPr/>
        </p:nvSpPr>
        <p:spPr bwMode="auto">
          <a:xfrm>
            <a:off x="468313" y="5589588"/>
            <a:ext cx="7921625" cy="733425"/>
          </a:xfrm>
          <a:prstGeom prst="rect">
            <a:avLst/>
          </a:prstGeom>
          <a:noFill/>
          <a:ln w="9525" algn="ctr">
            <a:noFill/>
            <a:miter lim="800000"/>
            <a:headEnd/>
            <a:tailEnd/>
          </a:ln>
        </p:spPr>
        <p:txBody>
          <a:bodyPr tIns="91440" bIns="91440">
            <a:spAutoFit/>
          </a:bodyPr>
          <a:lstStyle/>
          <a:p>
            <a:pPr algn="ctr"/>
            <a:r>
              <a:rPr lang="en-US" sz="1800" i="1" dirty="0"/>
              <a:t>For example, a Mexican company keeps its books in MXN, reports into a US </a:t>
            </a:r>
            <a:r>
              <a:rPr lang="en-US" i="1" dirty="0" smtClean="0"/>
              <a:t>parent</a:t>
            </a:r>
            <a:r>
              <a:rPr lang="en-US" sz="1800" i="1" dirty="0" smtClean="0"/>
              <a:t> </a:t>
            </a:r>
            <a:r>
              <a:rPr lang="en-US" sz="1800" i="1" dirty="0"/>
              <a:t>company and sends a CAD invoice to a customer</a:t>
            </a:r>
          </a:p>
        </p:txBody>
      </p:sp>
      <p:grpSp>
        <p:nvGrpSpPr>
          <p:cNvPr id="2" name="Group 13"/>
          <p:cNvGrpSpPr>
            <a:grpSpLocks/>
          </p:cNvGrpSpPr>
          <p:nvPr/>
        </p:nvGrpSpPr>
        <p:grpSpPr bwMode="auto">
          <a:xfrm>
            <a:off x="166688" y="5202238"/>
            <a:ext cx="9447212" cy="365125"/>
            <a:chOff x="166688" y="5202238"/>
            <a:chExt cx="9447213" cy="365125"/>
          </a:xfrm>
        </p:grpSpPr>
        <p:grpSp>
          <p:nvGrpSpPr>
            <p:cNvPr id="3" name="Group 4"/>
            <p:cNvGrpSpPr>
              <a:grpSpLocks/>
            </p:cNvGrpSpPr>
            <p:nvPr/>
          </p:nvGrpSpPr>
          <p:grpSpPr bwMode="auto">
            <a:xfrm>
              <a:off x="166688" y="5202238"/>
              <a:ext cx="9447213" cy="365125"/>
              <a:chOff x="68" y="3022"/>
              <a:chExt cx="5951" cy="230"/>
            </a:xfrm>
          </p:grpSpPr>
          <p:pic>
            <p:nvPicPr>
              <p:cNvPr id="41996" name="Picture 5"/>
              <p:cNvPicPr>
                <a:picLocks noChangeAspect="1" noChangeArrowheads="1"/>
              </p:cNvPicPr>
              <p:nvPr/>
            </p:nvPicPr>
            <p:blipFill>
              <a:blip r:embed="rId3" cstate="print"/>
              <a:srcRect b="58501"/>
              <a:stretch>
                <a:fillRect/>
              </a:stretch>
            </p:blipFill>
            <p:spPr bwMode="auto">
              <a:xfrm>
                <a:off x="68" y="3022"/>
                <a:ext cx="5951" cy="227"/>
              </a:xfrm>
              <a:prstGeom prst="rect">
                <a:avLst/>
              </a:prstGeom>
              <a:noFill/>
              <a:ln w="9525">
                <a:noFill/>
                <a:miter lim="800000"/>
                <a:headEnd/>
                <a:tailEnd/>
              </a:ln>
            </p:spPr>
          </p:pic>
          <p:pic>
            <p:nvPicPr>
              <p:cNvPr id="41997" name="Picture 6"/>
              <p:cNvPicPr>
                <a:picLocks noChangeAspect="1" noChangeArrowheads="1"/>
              </p:cNvPicPr>
              <p:nvPr/>
            </p:nvPicPr>
            <p:blipFill>
              <a:blip r:embed="rId4" cstate="print"/>
              <a:srcRect/>
              <a:stretch>
                <a:fillRect/>
              </a:stretch>
            </p:blipFill>
            <p:spPr bwMode="auto">
              <a:xfrm>
                <a:off x="4134" y="3143"/>
                <a:ext cx="273" cy="109"/>
              </a:xfrm>
              <a:prstGeom prst="rect">
                <a:avLst/>
              </a:prstGeom>
              <a:noFill/>
              <a:ln w="9525">
                <a:noFill/>
                <a:miter lim="800000"/>
                <a:headEnd/>
                <a:tailEnd/>
              </a:ln>
            </p:spPr>
          </p:pic>
        </p:grpSp>
        <p:sp>
          <p:nvSpPr>
            <p:cNvPr id="13" name="TextBox 12"/>
            <p:cNvSpPr txBox="1"/>
            <p:nvPr/>
          </p:nvSpPr>
          <p:spPr>
            <a:xfrm>
              <a:off x="4240213" y="5391150"/>
              <a:ext cx="322262" cy="169863"/>
            </a:xfrm>
            <a:prstGeom prst="rect">
              <a:avLst/>
            </a:prstGeom>
            <a:solidFill>
              <a:schemeClr val="bg1"/>
            </a:solidFill>
          </p:spPr>
          <p:txBody>
            <a:bodyPr>
              <a:spAutoFit/>
            </a:bodyPr>
            <a:lstStyle/>
            <a:p>
              <a:pPr>
                <a:defRPr/>
              </a:pPr>
              <a:r>
                <a:rPr lang="en-US" sz="500" dirty="0">
                  <a:effectLst>
                    <a:outerShdw blurRad="38100" dist="38100" dir="2700000" algn="tl">
                      <a:srgbClr val="000000">
                        <a:alpha val="43137"/>
                      </a:srgbClr>
                    </a:outerShdw>
                  </a:effectLst>
                </a:rPr>
                <a:t>MXN</a:t>
              </a:r>
            </a:p>
          </p:txBody>
        </p:sp>
      </p:grpSp>
      <p:pic>
        <p:nvPicPr>
          <p:cNvPr id="15" name="Picture 14" descr="Fotolia_3775055_S.jpg"/>
          <p:cNvPicPr>
            <a:picLocks noChangeAspect="1"/>
          </p:cNvPicPr>
          <p:nvPr/>
        </p:nvPicPr>
        <p:blipFill>
          <a:blip r:embed="rId5" cstate="print"/>
          <a:stretch>
            <a:fillRect/>
          </a:stretch>
        </p:blipFill>
        <p:spPr>
          <a:xfrm>
            <a:off x="7855876" y="0"/>
            <a:ext cx="1288124" cy="9660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prstGeom prst="rect">
            <a:avLst/>
          </a:prstGeom>
        </p:spPr>
        <p:txBody>
          <a:bodyPr lIns="90000" rIns="90000">
            <a:spAutoFit/>
          </a:bodyPr>
          <a:lstStyle/>
          <a:p>
            <a:pPr marL="338138" indent="-338138"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Per type</a:t>
            </a:r>
          </a:p>
          <a:p>
            <a:pPr marL="338138" indent="-338138"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Per currency pair</a:t>
            </a:r>
          </a:p>
          <a:p>
            <a:pPr marL="338138" indent="-338138"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From validity date</a:t>
            </a:r>
          </a:p>
        </p:txBody>
      </p:sp>
      <p:sp>
        <p:nvSpPr>
          <p:cNvPr id="44033" name="Rectangle 2"/>
          <p:cNvSpPr>
            <a:spLocks noGrp="1" noChangeArrowheads="1"/>
          </p:cNvSpPr>
          <p:nvPr>
            <p:ph type="title"/>
          </p:nvPr>
        </p:nvSpPr>
        <p:spPr>
          <a:prstGeom prst="rect">
            <a:avLst/>
          </a:prstGeom>
        </p:spPr>
        <p:txBody>
          <a:bodyPr wrap="square" lIns="90000" tIns="46800" rIns="90000" bIns="46800" anchor="b">
            <a:spAutoFit/>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Define Exchange rates per type</a:t>
            </a:r>
          </a:p>
        </p:txBody>
      </p:sp>
      <p:sp>
        <p:nvSpPr>
          <p:cNvPr id="6" name="Text Placeholder 5"/>
          <p:cNvSpPr>
            <a:spLocks noGrp="1"/>
          </p:cNvSpPr>
          <p:nvPr>
            <p:ph type="body" sz="quarter" idx="11"/>
          </p:nvPr>
        </p:nvSpPr>
        <p:spPr/>
        <p:txBody>
          <a:bodyPr/>
          <a:lstStyle/>
          <a:p>
            <a:endParaRPr lang="en-US" dirty="0"/>
          </a:p>
        </p:txBody>
      </p:sp>
      <p:pic>
        <p:nvPicPr>
          <p:cNvPr id="44035" name="Picture 5"/>
          <p:cNvPicPr>
            <a:picLocks noChangeAspect="1" noChangeArrowheads="1"/>
          </p:cNvPicPr>
          <p:nvPr/>
        </p:nvPicPr>
        <p:blipFill>
          <a:blip r:embed="rId3" cstate="print"/>
          <a:srcRect/>
          <a:stretch>
            <a:fillRect/>
          </a:stretch>
        </p:blipFill>
        <p:spPr bwMode="auto">
          <a:xfrm>
            <a:off x="3352800" y="2848249"/>
            <a:ext cx="5670550" cy="3163888"/>
          </a:xfrm>
          <a:prstGeom prst="rect">
            <a:avLst/>
          </a:prstGeom>
          <a:noFill/>
          <a:ln w="9525" algn="ctr">
            <a:solidFill>
              <a:schemeClr val="tx2">
                <a:lumMod val="40000"/>
                <a:lumOff val="60000"/>
              </a:schemeClr>
            </a:solidFill>
            <a:miter lim="800000"/>
            <a:headEnd/>
            <a:tailEnd/>
          </a:ln>
        </p:spPr>
      </p:pic>
      <p:pic>
        <p:nvPicPr>
          <p:cNvPr id="44036" name="Picture 4" descr="Fotolia_5783256_S.jpg"/>
          <p:cNvPicPr>
            <a:picLocks noChangeAspect="1"/>
          </p:cNvPicPr>
          <p:nvPr/>
        </p:nvPicPr>
        <p:blipFill>
          <a:blip r:embed="rId4" cstate="print"/>
          <a:srcRect/>
          <a:stretch>
            <a:fillRect/>
          </a:stretch>
        </p:blipFill>
        <p:spPr bwMode="auto">
          <a:xfrm>
            <a:off x="7747884" y="0"/>
            <a:ext cx="1396116" cy="104774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r>
              <a:rPr lang="en-US" dirty="0"/>
              <a:t>Translation:  the conversion of financial statements from one currency to another</a:t>
            </a:r>
          </a:p>
        </p:txBody>
      </p:sp>
      <p:sp>
        <p:nvSpPr>
          <p:cNvPr id="308226" name="Rectangle 2"/>
          <p:cNvSpPr>
            <a:spLocks noGrp="1" noChangeArrowheads="1"/>
          </p:cNvSpPr>
          <p:nvPr>
            <p:ph type="title"/>
          </p:nvPr>
        </p:nvSpPr>
        <p:spPr>
          <a:xfrm>
            <a:off x="457200" y="693379"/>
            <a:ext cx="8229600" cy="708730"/>
          </a:xfrm>
          <a:ln/>
        </p:spPr>
        <p:txBody>
          <a:bodyPr>
            <a:normAutofit fontScale="90000"/>
          </a:bodyPr>
          <a:lstStyle/>
          <a:p>
            <a:r>
              <a:rPr lang="en-US" sz="2800" dirty="0"/>
              <a:t>Translating Financial Statements of Foreign Affiliates</a:t>
            </a:r>
          </a:p>
        </p:txBody>
      </p:sp>
      <p:sp>
        <p:nvSpPr>
          <p:cNvPr id="9" name="Text Placeholder 8"/>
          <p:cNvSpPr>
            <a:spLocks noGrp="1"/>
          </p:cNvSpPr>
          <p:nvPr>
            <p:ph type="body" sz="quarter" idx="11"/>
          </p:nvPr>
        </p:nvSpPr>
        <p:spPr/>
        <p:txBody>
          <a:bodyPr/>
          <a:lstStyle/>
          <a:p>
            <a:endParaRPr lang="en-US" dirty="0"/>
          </a:p>
        </p:txBody>
      </p:sp>
      <p:sp>
        <p:nvSpPr>
          <p:cNvPr id="308232" name="Line 8"/>
          <p:cNvSpPr>
            <a:spLocks noChangeShapeType="1"/>
          </p:cNvSpPr>
          <p:nvPr/>
        </p:nvSpPr>
        <p:spPr bwMode="auto">
          <a:xfrm>
            <a:off x="3476625" y="4733925"/>
            <a:ext cx="2209800" cy="0"/>
          </a:xfrm>
          <a:prstGeom prst="line">
            <a:avLst/>
          </a:prstGeom>
          <a:noFill/>
          <a:ln w="53975">
            <a:solidFill>
              <a:schemeClr val="accent1">
                <a:lumMod val="50000"/>
              </a:schemeClr>
            </a:solidFill>
            <a:round/>
            <a:headEnd/>
            <a:tailEnd type="triangle" w="med" len="med"/>
          </a:ln>
          <a:effectLst/>
        </p:spPr>
        <p:txBody>
          <a:bodyPr wrap="none" anchor="ctr"/>
          <a:lstStyle/>
          <a:p>
            <a:endParaRPr lang="en-US" dirty="0"/>
          </a:p>
        </p:txBody>
      </p:sp>
      <p:sp>
        <p:nvSpPr>
          <p:cNvPr id="308233" name="Text Box 9"/>
          <p:cNvSpPr txBox="1">
            <a:spLocks noChangeArrowheads="1"/>
          </p:cNvSpPr>
          <p:nvPr/>
        </p:nvSpPr>
        <p:spPr bwMode="auto">
          <a:xfrm>
            <a:off x="3519786" y="4089907"/>
            <a:ext cx="2039341" cy="584775"/>
          </a:xfrm>
          <a:prstGeom prst="rect">
            <a:avLst/>
          </a:prstGeom>
          <a:noFill/>
          <a:ln w="50800">
            <a:noFill/>
            <a:miter lim="800000"/>
            <a:headEnd/>
            <a:tailEnd/>
          </a:ln>
          <a:effectLst/>
        </p:spPr>
        <p:txBody>
          <a:bodyPr wrap="none" anchor="ctr">
            <a:spAutoFit/>
          </a:bodyPr>
          <a:lstStyle/>
          <a:p>
            <a:r>
              <a:rPr lang="en-US" sz="3200" dirty="0">
                <a:latin typeface="Times New Roman" charset="0"/>
              </a:rPr>
              <a:t>Translation</a:t>
            </a:r>
          </a:p>
        </p:txBody>
      </p:sp>
      <p:pic>
        <p:nvPicPr>
          <p:cNvPr id="14" name="Picture 13" descr="Fotolia_6298274_S.jpg"/>
          <p:cNvPicPr>
            <a:picLocks noChangeAspect="1"/>
          </p:cNvPicPr>
          <p:nvPr/>
        </p:nvPicPr>
        <p:blipFill>
          <a:blip r:embed="rId2" cstate="print"/>
          <a:stretch>
            <a:fillRect/>
          </a:stretch>
        </p:blipFill>
        <p:spPr>
          <a:xfrm>
            <a:off x="156613" y="3692001"/>
            <a:ext cx="3129428" cy="2080149"/>
          </a:xfrm>
          <a:prstGeom prst="rect">
            <a:avLst/>
          </a:prstGeom>
        </p:spPr>
      </p:pic>
      <p:pic>
        <p:nvPicPr>
          <p:cNvPr id="16" name="Picture 15" descr="Fotolia_2738103_S.jpg"/>
          <p:cNvPicPr>
            <a:picLocks noChangeAspect="1"/>
          </p:cNvPicPr>
          <p:nvPr/>
        </p:nvPicPr>
        <p:blipFill>
          <a:blip r:embed="rId3" cstate="print"/>
          <a:stretch>
            <a:fillRect/>
          </a:stretch>
        </p:blipFill>
        <p:spPr>
          <a:xfrm>
            <a:off x="5829301" y="3625205"/>
            <a:ext cx="3067050" cy="2148416"/>
          </a:xfrm>
          <a:prstGeom prst="rect">
            <a:avLst/>
          </a:prstGeom>
        </p:spPr>
      </p:pic>
      <p:pic>
        <p:nvPicPr>
          <p:cNvPr id="8" name="Picture 4" descr="Fotolia_5783256_S.jpg"/>
          <p:cNvPicPr>
            <a:picLocks noChangeAspect="1"/>
          </p:cNvPicPr>
          <p:nvPr/>
        </p:nvPicPr>
        <p:blipFill>
          <a:blip r:embed="rId4" cstate="print"/>
          <a:srcRect/>
          <a:stretch>
            <a:fillRect/>
          </a:stretch>
        </p:blipFill>
        <p:spPr bwMode="auto">
          <a:xfrm>
            <a:off x="8173844" y="0"/>
            <a:ext cx="970156" cy="7280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22530" name="Rectangle 2"/>
          <p:cNvSpPr>
            <a:spLocks noGrp="1" noChangeArrowheads="1"/>
          </p:cNvSpPr>
          <p:nvPr>
            <p:ph type="title"/>
          </p:nvPr>
        </p:nvSpPr>
        <p:spPr/>
        <p:txBody>
          <a:bodyPr/>
          <a:lstStyle/>
          <a:p>
            <a:pPr eaLnBrk="1" hangingPunct="1"/>
            <a:r>
              <a:rPr lang="en-GB" sz="3000" dirty="0" smtClean="0">
                <a:cs typeface="Tahoma" charset="0"/>
              </a:rPr>
              <a:t>QAD Accounts Receivable </a:t>
            </a:r>
            <a:endParaRPr lang="en-US" sz="3000" dirty="0" smtClean="0">
              <a:cs typeface="Tahoma" charset="0"/>
            </a:endParaRPr>
          </a:p>
        </p:txBody>
      </p:sp>
      <p:sp>
        <p:nvSpPr>
          <p:cNvPr id="9" name="Text Placeholder 8"/>
          <p:cNvSpPr>
            <a:spLocks noGrp="1"/>
          </p:cNvSpPr>
          <p:nvPr>
            <p:ph type="body" sz="quarter" idx="11"/>
          </p:nvPr>
        </p:nvSpPr>
        <p:spPr/>
        <p:txBody>
          <a:bodyPr/>
          <a:lstStyle/>
          <a:p>
            <a:endParaRPr lang="en-US" dirty="0"/>
          </a:p>
        </p:txBody>
      </p:sp>
      <p:sp>
        <p:nvSpPr>
          <p:cNvPr id="22532" name="Rectangle 5"/>
          <p:cNvSpPr>
            <a:spLocks noChangeArrowheads="1"/>
          </p:cNvSpPr>
          <p:nvPr/>
        </p:nvSpPr>
        <p:spPr bwMode="auto">
          <a:xfrm>
            <a:off x="438150" y="1755775"/>
            <a:ext cx="4129088" cy="3197225"/>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600" dirty="0"/>
              <a:t>Flexible aging reports </a:t>
            </a:r>
          </a:p>
          <a:p>
            <a:pPr marL="342900" indent="-342900" algn="l">
              <a:spcBef>
                <a:spcPct val="20000"/>
              </a:spcBef>
              <a:buFont typeface="Arial" pitchFamily="34" charset="0"/>
              <a:buChar char="•"/>
            </a:pPr>
            <a:r>
              <a:rPr lang="en-US" sz="1600" b="1" i="1" dirty="0"/>
              <a:t>Retro Billing</a:t>
            </a:r>
            <a:r>
              <a:rPr lang="en-US" sz="1600" dirty="0"/>
              <a:t> allows price changes on items after items shipped and invoiced</a:t>
            </a:r>
          </a:p>
          <a:p>
            <a:pPr marL="342900" indent="-342900" algn="l">
              <a:spcBef>
                <a:spcPct val="20000"/>
              </a:spcBef>
              <a:buFont typeface="Arial" pitchFamily="34" charset="0"/>
              <a:buChar char="•"/>
            </a:pPr>
            <a:r>
              <a:rPr lang="nl-NL" sz="1600" b="1" i="1" dirty="0"/>
              <a:t>Self Billing</a:t>
            </a:r>
            <a:endParaRPr lang="en-US" sz="1600" b="1" i="1" dirty="0"/>
          </a:p>
          <a:p>
            <a:pPr marL="342900" indent="-342900" algn="l">
              <a:spcBef>
                <a:spcPct val="20000"/>
              </a:spcBef>
              <a:buFont typeface="Arial" pitchFamily="34" charset="0"/>
              <a:buChar char="•"/>
            </a:pPr>
            <a:r>
              <a:rPr lang="en-US" sz="1600" b="1" i="1" dirty="0"/>
              <a:t>Sharing of customers and credit limits </a:t>
            </a:r>
            <a:r>
              <a:rPr lang="en-US" sz="1600" dirty="0"/>
              <a:t>between business units</a:t>
            </a:r>
          </a:p>
          <a:p>
            <a:pPr marL="342900" indent="-342900" algn="l">
              <a:spcBef>
                <a:spcPct val="20000"/>
              </a:spcBef>
              <a:buFont typeface="Arial" pitchFamily="34" charset="0"/>
              <a:buChar char="•"/>
            </a:pPr>
            <a:r>
              <a:rPr lang="en-US" sz="1600" b="1" i="1" dirty="0"/>
              <a:t>Automatic</a:t>
            </a:r>
            <a:r>
              <a:rPr lang="en-US" sz="1600" dirty="0"/>
              <a:t> netting of invoices and credit notes</a:t>
            </a:r>
          </a:p>
          <a:p>
            <a:pPr marL="342900" indent="-342900" algn="l">
              <a:spcBef>
                <a:spcPct val="20000"/>
              </a:spcBef>
              <a:buFont typeface="Arial" pitchFamily="34" charset="0"/>
              <a:buChar char="•"/>
            </a:pPr>
            <a:r>
              <a:rPr lang="en-US" sz="1600" b="1" i="1" dirty="0"/>
              <a:t>Netting</a:t>
            </a:r>
            <a:r>
              <a:rPr lang="en-US" sz="1600" dirty="0"/>
              <a:t> between </a:t>
            </a:r>
            <a:r>
              <a:rPr lang="en-US" sz="1600" dirty="0" smtClean="0"/>
              <a:t>common customers </a:t>
            </a:r>
            <a:r>
              <a:rPr lang="en-US" sz="1600" dirty="0"/>
              <a:t>and suppliers</a:t>
            </a:r>
          </a:p>
          <a:p>
            <a:pPr marL="342900" indent="-342900" algn="l">
              <a:spcBef>
                <a:spcPct val="20000"/>
              </a:spcBef>
              <a:buFont typeface="Arial" pitchFamily="34" charset="0"/>
              <a:buChar char="•"/>
            </a:pPr>
            <a:r>
              <a:rPr lang="en-US" sz="1600" dirty="0"/>
              <a:t>Write-offs and open item adjustments</a:t>
            </a:r>
          </a:p>
          <a:p>
            <a:pPr marL="342900" indent="-342900" algn="l">
              <a:spcBef>
                <a:spcPct val="20000"/>
              </a:spcBef>
              <a:buFont typeface="Arial" pitchFamily="34" charset="0"/>
              <a:buChar char="•"/>
            </a:pPr>
            <a:r>
              <a:rPr lang="en-US" sz="1600" dirty="0"/>
              <a:t>Dunning letters automatically generated</a:t>
            </a:r>
          </a:p>
          <a:p>
            <a:pPr marL="342900" indent="-342900" algn="l">
              <a:spcBef>
                <a:spcPct val="20000"/>
              </a:spcBef>
              <a:buFont typeface="Arial" pitchFamily="34" charset="0"/>
              <a:buChar char="•"/>
            </a:pPr>
            <a:r>
              <a:rPr lang="en-US" sz="1600" dirty="0"/>
              <a:t>Customer activity dashboard</a:t>
            </a:r>
          </a:p>
        </p:txBody>
      </p:sp>
      <p:pic>
        <p:nvPicPr>
          <p:cNvPr id="22533" name="Picture 26"/>
          <p:cNvPicPr>
            <a:picLocks noChangeAspect="1" noChangeArrowheads="1"/>
          </p:cNvPicPr>
          <p:nvPr/>
        </p:nvPicPr>
        <p:blipFill>
          <a:blip r:embed="rId3" cstate="print"/>
          <a:srcRect/>
          <a:stretch>
            <a:fillRect/>
          </a:stretch>
        </p:blipFill>
        <p:spPr bwMode="auto">
          <a:xfrm>
            <a:off x="4567238" y="3000372"/>
            <a:ext cx="4367834" cy="2737638"/>
          </a:xfrm>
          <a:prstGeom prst="rect">
            <a:avLst/>
          </a:prstGeom>
          <a:noFill/>
          <a:ln w="9525" algn="ctr">
            <a:noFill/>
            <a:miter lim="800000"/>
            <a:headEnd/>
            <a:tailEnd/>
          </a:ln>
        </p:spPr>
      </p:pic>
      <p:sp>
        <p:nvSpPr>
          <p:cNvPr id="22534" name="Rectangle 26"/>
          <p:cNvSpPr>
            <a:spLocks noChangeArrowheads="1"/>
          </p:cNvSpPr>
          <p:nvPr/>
        </p:nvSpPr>
        <p:spPr bwMode="auto">
          <a:xfrm>
            <a:off x="4857752" y="2143116"/>
            <a:ext cx="4038600" cy="682625"/>
          </a:xfrm>
          <a:prstGeom prst="rect">
            <a:avLst/>
          </a:prstGeom>
          <a:noFill/>
          <a:ln w="9525" algn="ctr">
            <a:noFill/>
            <a:miter lim="800000"/>
            <a:headEnd/>
            <a:tailEnd/>
          </a:ln>
        </p:spPr>
        <p:txBody>
          <a:bodyPr tIns="91440" bIns="91440">
            <a:spAutoFit/>
          </a:bodyPr>
          <a:lstStyle/>
          <a:p>
            <a:pPr algn="ctr">
              <a:lnSpc>
                <a:spcPct val="90000"/>
              </a:lnSpc>
            </a:pPr>
            <a:r>
              <a:rPr lang="en-US" sz="1800" b="1" dirty="0"/>
              <a:t>Full control on the total process between billing and collecting</a:t>
            </a:r>
          </a:p>
        </p:txBody>
      </p:sp>
      <p:pic>
        <p:nvPicPr>
          <p:cNvPr id="8" name="Picture 7" descr="Fotolia_9453195_XS.jpg"/>
          <p:cNvPicPr>
            <a:picLocks noChangeAspect="1"/>
          </p:cNvPicPr>
          <p:nvPr/>
        </p:nvPicPr>
        <p:blipFill>
          <a:blip r:embed="rId4" cstate="print"/>
          <a:stretch>
            <a:fillRect/>
          </a:stretch>
        </p:blipFill>
        <p:spPr>
          <a:xfrm>
            <a:off x="8191500" y="0"/>
            <a:ext cx="990600" cy="1484149"/>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19458" name="Rectangle 2"/>
          <p:cNvSpPr>
            <a:spLocks noGrp="1" noChangeArrowheads="1"/>
          </p:cNvSpPr>
          <p:nvPr>
            <p:ph type="title"/>
          </p:nvPr>
        </p:nvSpPr>
        <p:spPr/>
        <p:txBody>
          <a:bodyPr/>
          <a:lstStyle/>
          <a:p>
            <a:pPr eaLnBrk="1" hangingPunct="1"/>
            <a:r>
              <a:rPr lang="en-GB" sz="3000" dirty="0" smtClean="0">
                <a:cs typeface="Tahoma" charset="0"/>
              </a:rPr>
              <a:t>QAD Credit Management</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19460" name="Text Box 4"/>
          <p:cNvSpPr txBox="1">
            <a:spLocks noChangeArrowheads="1"/>
          </p:cNvSpPr>
          <p:nvPr/>
        </p:nvSpPr>
        <p:spPr bwMode="auto">
          <a:xfrm>
            <a:off x="4567238" y="1500188"/>
            <a:ext cx="4318000" cy="1420813"/>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2000" b="1" dirty="0"/>
              <a:t>Ensures visibility of customers with credit issues for the </a:t>
            </a:r>
            <a:br>
              <a:rPr lang="en-US" sz="2000" b="1" dirty="0"/>
            </a:br>
            <a:r>
              <a:rPr lang="en-US" sz="2000" b="1" dirty="0"/>
              <a:t>finance manager </a:t>
            </a:r>
          </a:p>
          <a:p>
            <a:pPr algn="ctr">
              <a:spcBef>
                <a:spcPct val="50000"/>
              </a:spcBef>
            </a:pPr>
            <a:endParaRPr lang="en-US" sz="1800" b="1" dirty="0"/>
          </a:p>
        </p:txBody>
      </p:sp>
      <p:sp>
        <p:nvSpPr>
          <p:cNvPr id="19461" name="Rectangle 5"/>
          <p:cNvSpPr>
            <a:spLocks noChangeArrowheads="1"/>
          </p:cNvSpPr>
          <p:nvPr/>
        </p:nvSpPr>
        <p:spPr bwMode="auto">
          <a:xfrm>
            <a:off x="228600" y="1387475"/>
            <a:ext cx="3865563" cy="4403725"/>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800" b="1" i="1" dirty="0"/>
              <a:t>Extensive and flexible credit </a:t>
            </a:r>
            <a:r>
              <a:rPr lang="en-US" sz="1800" b="1" i="1" dirty="0" smtClean="0"/>
              <a:t>check (Days &amp; Dollars)</a:t>
            </a:r>
            <a:endParaRPr lang="en-US" sz="1800" b="1" i="1" dirty="0"/>
          </a:p>
          <a:p>
            <a:pPr marL="742950" lvl="1" indent="-285750" algn="l">
              <a:spcBef>
                <a:spcPct val="20000"/>
              </a:spcBef>
              <a:buFont typeface="Arial" pitchFamily="34" charset="0"/>
              <a:buChar char="•"/>
            </a:pPr>
            <a:r>
              <a:rPr lang="en-US" sz="1600" dirty="0"/>
              <a:t>Based on percentage of </a:t>
            </a:r>
            <a:r>
              <a:rPr lang="en-US" sz="1600" dirty="0" smtClean="0"/>
              <a:t>sales</a:t>
            </a:r>
            <a:endParaRPr lang="en-US" sz="1600" dirty="0"/>
          </a:p>
          <a:p>
            <a:pPr marL="742950" lvl="1" indent="-285750" algn="l">
              <a:spcBef>
                <a:spcPct val="20000"/>
              </a:spcBef>
              <a:buFont typeface="Arial" pitchFamily="34" charset="0"/>
              <a:buChar char="•"/>
            </a:pPr>
            <a:r>
              <a:rPr lang="en-US" sz="1600" dirty="0"/>
              <a:t>Fixed credit limit</a:t>
            </a:r>
          </a:p>
          <a:p>
            <a:pPr marL="742950" lvl="1" indent="-285750" algn="l">
              <a:spcBef>
                <a:spcPct val="20000"/>
              </a:spcBef>
              <a:buFont typeface="Arial" pitchFamily="34" charset="0"/>
              <a:buChar char="•"/>
            </a:pPr>
            <a:r>
              <a:rPr lang="en-US" sz="1600" dirty="0"/>
              <a:t>Maximum days of overdue</a:t>
            </a:r>
          </a:p>
          <a:p>
            <a:pPr marL="742950" lvl="1" indent="-285750" algn="l">
              <a:spcBef>
                <a:spcPct val="20000"/>
              </a:spcBef>
              <a:buFont typeface="Arial" pitchFamily="34" charset="0"/>
              <a:buChar char="•"/>
            </a:pPr>
            <a:r>
              <a:rPr lang="en-US" sz="1600" dirty="0"/>
              <a:t>Option to overrule</a:t>
            </a:r>
          </a:p>
          <a:p>
            <a:pPr marL="742950" lvl="1" indent="-285750" algn="l">
              <a:spcBef>
                <a:spcPct val="20000"/>
              </a:spcBef>
              <a:buFont typeface="Arial" pitchFamily="34" charset="0"/>
              <a:buChar char="•"/>
            </a:pPr>
            <a:r>
              <a:rPr lang="en-US" sz="1600" dirty="0"/>
              <a:t>Share credit limit of shared customers across companies</a:t>
            </a:r>
          </a:p>
          <a:p>
            <a:pPr marL="342900" indent="-342900" algn="l">
              <a:spcBef>
                <a:spcPct val="20000"/>
              </a:spcBef>
              <a:buFont typeface="Arial" pitchFamily="34" charset="0"/>
              <a:buChar char="•"/>
            </a:pPr>
            <a:r>
              <a:rPr lang="en-US" sz="1800" dirty="0"/>
              <a:t>Configurable warning level</a:t>
            </a:r>
          </a:p>
          <a:p>
            <a:pPr marL="342900" indent="-342900" algn="l">
              <a:spcBef>
                <a:spcPct val="20000"/>
              </a:spcBef>
              <a:buFont typeface="Arial" pitchFamily="34" charset="0"/>
              <a:buChar char="•"/>
            </a:pPr>
            <a:r>
              <a:rPr lang="en-US" sz="1800" b="1" i="1" dirty="0"/>
              <a:t>Dashboard for customer activity and credit information</a:t>
            </a:r>
          </a:p>
          <a:p>
            <a:pPr marL="342900" indent="-342900" algn="l">
              <a:spcBef>
                <a:spcPct val="20000"/>
              </a:spcBef>
              <a:buFont typeface="Arial" pitchFamily="34" charset="0"/>
              <a:buChar char="•"/>
            </a:pPr>
            <a:r>
              <a:rPr lang="en-US" sz="1800" dirty="0"/>
              <a:t>Multi level dunning letters</a:t>
            </a:r>
          </a:p>
          <a:p>
            <a:pPr marL="342900" indent="-342900" algn="l">
              <a:spcBef>
                <a:spcPct val="20000"/>
              </a:spcBef>
              <a:buFont typeface="Arial" pitchFamily="34" charset="0"/>
              <a:buChar char="•"/>
            </a:pPr>
            <a:endParaRPr lang="en-US" sz="1800" dirty="0"/>
          </a:p>
        </p:txBody>
      </p:sp>
      <p:pic>
        <p:nvPicPr>
          <p:cNvPr id="19463" name="Picture 25"/>
          <p:cNvPicPr>
            <a:picLocks noChangeAspect="1" noChangeArrowheads="1"/>
          </p:cNvPicPr>
          <p:nvPr/>
        </p:nvPicPr>
        <p:blipFill>
          <a:blip r:embed="rId3" cstate="print"/>
          <a:srcRect/>
          <a:stretch>
            <a:fillRect/>
          </a:stretch>
        </p:blipFill>
        <p:spPr bwMode="auto">
          <a:xfrm>
            <a:off x="4567238" y="2692187"/>
            <a:ext cx="4392488" cy="3556213"/>
          </a:xfrm>
          <a:prstGeom prst="rect">
            <a:avLst/>
          </a:prstGeom>
          <a:noFill/>
          <a:ln w="9525">
            <a:noFill/>
            <a:miter lim="800000"/>
            <a:headEnd/>
            <a:tailEnd/>
          </a:ln>
        </p:spPr>
      </p:pic>
      <p:pic>
        <p:nvPicPr>
          <p:cNvPr id="7" name="Picture 6" descr="Fotolia_3363890_XS.jpg"/>
          <p:cNvPicPr>
            <a:picLocks noChangeAspect="1"/>
          </p:cNvPicPr>
          <p:nvPr/>
        </p:nvPicPr>
        <p:blipFill>
          <a:blip r:embed="rId4"/>
          <a:stretch>
            <a:fillRect/>
          </a:stretch>
        </p:blipFill>
        <p:spPr>
          <a:xfrm>
            <a:off x="7555695" y="81069"/>
            <a:ext cx="1588305" cy="105388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23554" name="Rectangle 2"/>
          <p:cNvSpPr>
            <a:spLocks noGrp="1" noChangeArrowheads="1"/>
          </p:cNvSpPr>
          <p:nvPr>
            <p:ph type="title"/>
          </p:nvPr>
        </p:nvSpPr>
        <p:spPr/>
        <p:txBody>
          <a:bodyPr/>
          <a:lstStyle/>
          <a:p>
            <a:pPr eaLnBrk="1" hangingPunct="1"/>
            <a:r>
              <a:rPr lang="en-GB" sz="3000" dirty="0" smtClean="0">
                <a:cs typeface="Tahoma" charset="0"/>
              </a:rPr>
              <a:t>QAD Accounts Payable</a:t>
            </a:r>
            <a:endParaRPr lang="en-US" sz="3000" dirty="0" smtClean="0">
              <a:cs typeface="Tahoma" charset="0"/>
            </a:endParaRPr>
          </a:p>
        </p:txBody>
      </p:sp>
      <p:sp>
        <p:nvSpPr>
          <p:cNvPr id="9" name="Text Placeholder 8"/>
          <p:cNvSpPr>
            <a:spLocks noGrp="1"/>
          </p:cNvSpPr>
          <p:nvPr>
            <p:ph type="body" sz="quarter" idx="11"/>
          </p:nvPr>
        </p:nvSpPr>
        <p:spPr/>
        <p:txBody>
          <a:bodyPr/>
          <a:lstStyle/>
          <a:p>
            <a:endParaRPr lang="en-US" dirty="0"/>
          </a:p>
        </p:txBody>
      </p:sp>
      <p:sp>
        <p:nvSpPr>
          <p:cNvPr id="23556" name="Rectangle 5"/>
          <p:cNvSpPr>
            <a:spLocks noChangeArrowheads="1"/>
          </p:cNvSpPr>
          <p:nvPr/>
        </p:nvSpPr>
        <p:spPr bwMode="auto">
          <a:xfrm>
            <a:off x="433388" y="1500188"/>
            <a:ext cx="4133850" cy="4173555"/>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600" dirty="0"/>
              <a:t>Variances are generated based on </a:t>
            </a:r>
            <a:br>
              <a:rPr lang="en-US" sz="1600" dirty="0"/>
            </a:br>
            <a:r>
              <a:rPr lang="en-US" sz="1600" dirty="0"/>
              <a:t>3-way match of PO, receipt and invoice</a:t>
            </a:r>
          </a:p>
          <a:p>
            <a:pPr marL="342900" indent="-342900" algn="l">
              <a:spcBef>
                <a:spcPct val="20000"/>
              </a:spcBef>
              <a:buFont typeface="Arial" pitchFamily="34" charset="0"/>
              <a:buChar char="•"/>
            </a:pPr>
            <a:r>
              <a:rPr lang="en-US" sz="1600" dirty="0"/>
              <a:t>Flexible matching and approval process</a:t>
            </a:r>
          </a:p>
          <a:p>
            <a:pPr marL="342900" indent="-342900" algn="l">
              <a:spcBef>
                <a:spcPct val="20000"/>
              </a:spcBef>
              <a:buFont typeface="Arial" pitchFamily="34" charset="0"/>
              <a:buChar char="•"/>
            </a:pPr>
            <a:r>
              <a:rPr lang="en-US" sz="1600" b="1" i="1" dirty="0"/>
              <a:t>Automate process</a:t>
            </a:r>
            <a:r>
              <a:rPr lang="en-US" sz="1600" dirty="0"/>
              <a:t> of entering and approving supplier invoices with Scan daemon, document management and workflow routing</a:t>
            </a:r>
          </a:p>
          <a:p>
            <a:pPr marL="342900" indent="-342900" algn="l">
              <a:spcBef>
                <a:spcPct val="20000"/>
              </a:spcBef>
              <a:buFont typeface="Arial" pitchFamily="34" charset="0"/>
              <a:buChar char="•"/>
            </a:pPr>
            <a:r>
              <a:rPr lang="en-US" sz="1600" b="1" i="1" dirty="0"/>
              <a:t>Evaluated Receipts Settlement </a:t>
            </a:r>
            <a:r>
              <a:rPr lang="en-US" sz="1600" dirty="0"/>
              <a:t>(ERS) eliminates the need to enter supplier invoices</a:t>
            </a:r>
          </a:p>
          <a:p>
            <a:pPr marL="342900" indent="-342900" algn="l">
              <a:spcBef>
                <a:spcPct val="20000"/>
              </a:spcBef>
              <a:buFont typeface="Arial" pitchFamily="34" charset="0"/>
              <a:buChar char="•"/>
            </a:pPr>
            <a:r>
              <a:rPr lang="en-US" sz="1600" b="1" i="1" dirty="0"/>
              <a:t>Netting</a:t>
            </a:r>
            <a:r>
              <a:rPr lang="en-US" sz="1600" dirty="0"/>
              <a:t> between </a:t>
            </a:r>
            <a:r>
              <a:rPr lang="en-US" sz="1600" dirty="0" smtClean="0"/>
              <a:t>common customers </a:t>
            </a:r>
            <a:r>
              <a:rPr lang="en-US" sz="1600" dirty="0"/>
              <a:t>and suppliers</a:t>
            </a:r>
          </a:p>
          <a:p>
            <a:pPr marL="342900" indent="-342900" algn="l">
              <a:spcBef>
                <a:spcPct val="20000"/>
              </a:spcBef>
              <a:buFont typeface="Arial" pitchFamily="34" charset="0"/>
              <a:buChar char="•"/>
            </a:pPr>
            <a:r>
              <a:rPr lang="en-US" sz="1600" dirty="0"/>
              <a:t>Write-offs and open item adjustments</a:t>
            </a:r>
          </a:p>
          <a:p>
            <a:pPr marL="342900" indent="-342900" algn="l">
              <a:spcBef>
                <a:spcPct val="20000"/>
              </a:spcBef>
              <a:buFont typeface="Arial" pitchFamily="34" charset="0"/>
              <a:buChar char="•"/>
            </a:pPr>
            <a:r>
              <a:rPr lang="en-US" sz="1600" dirty="0"/>
              <a:t>Supplier activity dashboard</a:t>
            </a:r>
          </a:p>
          <a:p>
            <a:pPr marL="342900" indent="-342900" algn="l">
              <a:spcBef>
                <a:spcPct val="20000"/>
              </a:spcBef>
              <a:buFont typeface="Arial" pitchFamily="34" charset="0"/>
              <a:buChar char="•"/>
            </a:pPr>
            <a:endParaRPr lang="en-US" sz="1600" dirty="0"/>
          </a:p>
        </p:txBody>
      </p:sp>
      <p:sp>
        <p:nvSpPr>
          <p:cNvPr id="23557" name="Rectangle 26"/>
          <p:cNvSpPr>
            <a:spLocks noChangeArrowheads="1"/>
          </p:cNvSpPr>
          <p:nvPr/>
        </p:nvSpPr>
        <p:spPr bwMode="auto">
          <a:xfrm>
            <a:off x="4567238" y="1577975"/>
            <a:ext cx="4318000" cy="1016000"/>
          </a:xfrm>
          <a:prstGeom prst="rect">
            <a:avLst/>
          </a:prstGeom>
          <a:noFill/>
          <a:ln w="9525" algn="ctr">
            <a:noFill/>
            <a:miter lim="800000"/>
            <a:headEnd/>
            <a:tailEnd/>
          </a:ln>
        </p:spPr>
        <p:txBody>
          <a:bodyPr tIns="91440" bIns="91440">
            <a:spAutoFit/>
          </a:bodyPr>
          <a:lstStyle/>
          <a:p>
            <a:pPr algn="ctr"/>
            <a:r>
              <a:rPr lang="en-US" sz="1800" b="1" dirty="0"/>
              <a:t>Streamline the process from purchase order to supplier payments</a:t>
            </a:r>
          </a:p>
        </p:txBody>
      </p:sp>
      <p:pic>
        <p:nvPicPr>
          <p:cNvPr id="23559" name="Picture 26"/>
          <p:cNvPicPr>
            <a:picLocks noChangeAspect="1" noChangeArrowheads="1"/>
          </p:cNvPicPr>
          <p:nvPr/>
        </p:nvPicPr>
        <p:blipFill>
          <a:blip r:embed="rId3" cstate="print"/>
          <a:srcRect/>
          <a:stretch>
            <a:fillRect/>
          </a:stretch>
        </p:blipFill>
        <p:spPr bwMode="auto">
          <a:xfrm>
            <a:off x="4786314" y="2643182"/>
            <a:ext cx="4138199" cy="2876786"/>
          </a:xfrm>
          <a:prstGeom prst="rect">
            <a:avLst/>
          </a:prstGeom>
          <a:noFill/>
          <a:ln w="9525">
            <a:noFill/>
            <a:miter lim="800000"/>
            <a:headEnd/>
            <a:tailEnd/>
          </a:ln>
        </p:spPr>
      </p:pic>
      <p:pic>
        <p:nvPicPr>
          <p:cNvPr id="31752" name="Picture 28"/>
          <p:cNvPicPr>
            <a:picLocks noChangeAspect="1" noChangeArrowheads="1"/>
          </p:cNvPicPr>
          <p:nvPr/>
        </p:nvPicPr>
        <p:blipFill>
          <a:blip r:embed="rId4" cstate="print"/>
          <a:srcRect/>
          <a:stretch>
            <a:fillRect/>
          </a:stretch>
        </p:blipFill>
        <p:spPr bwMode="auto">
          <a:xfrm>
            <a:off x="6500814" y="3643307"/>
            <a:ext cx="2529767" cy="2071702"/>
          </a:xfrm>
          <a:prstGeom prst="rect">
            <a:avLst/>
          </a:prstGeom>
          <a:noFill/>
          <a:ln w="9525" algn="ctr">
            <a:solidFill>
              <a:schemeClr val="bg1">
                <a:lumMod val="50000"/>
              </a:schemeClr>
            </a:solidFill>
            <a:miter lim="800000"/>
            <a:headEnd/>
            <a:tailEnd/>
          </a:ln>
        </p:spPr>
      </p:pic>
      <p:pic>
        <p:nvPicPr>
          <p:cNvPr id="26" name="Picture 25" descr="Fotolia_281515_XS.jpg"/>
          <p:cNvPicPr>
            <a:picLocks noChangeAspect="1"/>
          </p:cNvPicPr>
          <p:nvPr/>
        </p:nvPicPr>
        <p:blipFill>
          <a:blip r:embed="rId5" cstate="print"/>
          <a:stretch>
            <a:fillRect/>
          </a:stretch>
        </p:blipFill>
        <p:spPr>
          <a:xfrm>
            <a:off x="7786710" y="0"/>
            <a:ext cx="1357290" cy="90592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2" descr="Fotolia_190601_S.jpg"/>
          <p:cNvPicPr>
            <a:picLocks noChangeAspect="1"/>
          </p:cNvPicPr>
          <p:nvPr/>
        </p:nvPicPr>
        <p:blipFill>
          <a:blip r:embed="rId2" cstate="print"/>
          <a:srcRect/>
          <a:stretch>
            <a:fillRect/>
          </a:stretch>
        </p:blipFill>
        <p:spPr bwMode="auto">
          <a:xfrm>
            <a:off x="3200400" y="3276600"/>
            <a:ext cx="2614936" cy="2616009"/>
          </a:xfrm>
          <a:prstGeom prst="rect">
            <a:avLst/>
          </a:prstGeom>
          <a:noFill/>
          <a:ln w="9525">
            <a:noFill/>
            <a:miter lim="800000"/>
            <a:headEnd/>
            <a:tailEnd/>
          </a:ln>
        </p:spPr>
      </p:pic>
      <p:sp>
        <p:nvSpPr>
          <p:cNvPr id="7" name="Content Placeholder 6"/>
          <p:cNvSpPr>
            <a:spLocks noGrp="1"/>
          </p:cNvSpPr>
          <p:nvPr>
            <p:ph idx="1"/>
          </p:nvPr>
        </p:nvSpPr>
        <p:spPr/>
        <p:txBody>
          <a:bodyPr/>
          <a:lstStyle/>
          <a:p>
            <a:pPr algn="ctr">
              <a:buNone/>
              <a:defRPr/>
            </a:pPr>
            <a:r>
              <a:rPr lang="en-US" sz="2800" b="1" dirty="0" smtClean="0"/>
              <a:t>Common Master Files Structures</a:t>
            </a:r>
          </a:p>
          <a:p>
            <a:pPr algn="ctr">
              <a:buNone/>
              <a:defRPr/>
            </a:pPr>
            <a:endParaRPr lang="en-US" sz="2400" dirty="0" smtClean="0"/>
          </a:p>
          <a:p>
            <a:pPr algn="ctr">
              <a:buNone/>
              <a:defRPr/>
            </a:pPr>
            <a:r>
              <a:rPr lang="en-US" sz="2000" dirty="0" smtClean="0"/>
              <a:t>Supplier Master/Customer Master</a:t>
            </a:r>
          </a:p>
          <a:p>
            <a:pPr algn="ctr">
              <a:buNone/>
              <a:defRPr/>
            </a:pPr>
            <a:r>
              <a:rPr lang="en-US" sz="2000" dirty="0" smtClean="0"/>
              <a:t>Supplier Invoice Creation</a:t>
            </a:r>
          </a:p>
          <a:p>
            <a:pPr algn="ctr">
              <a:buNone/>
              <a:defRPr/>
            </a:pPr>
            <a:r>
              <a:rPr lang="en-US" sz="2000" dirty="0" smtClean="0"/>
              <a:t>Supplier Payment</a:t>
            </a:r>
          </a:p>
          <a:p>
            <a:pPr algn="ctr">
              <a:buNone/>
            </a:pPr>
            <a:endParaRPr lang="en-US" sz="2000" dirty="0"/>
          </a:p>
        </p:txBody>
      </p:sp>
      <p:sp>
        <p:nvSpPr>
          <p:cNvPr id="6" name="Title 5"/>
          <p:cNvSpPr>
            <a:spLocks noGrp="1"/>
          </p:cNvSpPr>
          <p:nvPr>
            <p:ph type="title"/>
          </p:nvPr>
        </p:nvSpPr>
        <p:spPr/>
        <p:txBody>
          <a:bodyPr/>
          <a:lstStyle/>
          <a:p>
            <a:r>
              <a:rPr lang="en-US" dirty="0" smtClean="0"/>
              <a:t>Back to </a:t>
            </a:r>
            <a:r>
              <a:rPr lang="en-US" i="1" dirty="0" smtClean="0"/>
              <a:t>Live</a:t>
            </a:r>
            <a:r>
              <a:rPr lang="en-US" dirty="0" smtClean="0"/>
              <a:t> Software …</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8175" y="2057400"/>
            <a:ext cx="5257800" cy="3276600"/>
            <a:chOff x="1392" y="1296"/>
            <a:chExt cx="3312" cy="2064"/>
          </a:xfrm>
        </p:grpSpPr>
        <p:grpSp>
          <p:nvGrpSpPr>
            <p:cNvPr id="3" name="Group 3"/>
            <p:cNvGrpSpPr>
              <a:grpSpLocks/>
            </p:cNvGrpSpPr>
            <p:nvPr/>
          </p:nvGrpSpPr>
          <p:grpSpPr bwMode="auto">
            <a:xfrm>
              <a:off x="1392" y="1296"/>
              <a:ext cx="3312" cy="2064"/>
              <a:chOff x="1392" y="1296"/>
              <a:chExt cx="3312" cy="2064"/>
            </a:xfrm>
          </p:grpSpPr>
          <p:sp>
            <p:nvSpPr>
              <p:cNvPr id="9233" name="Rectangle 4"/>
              <p:cNvSpPr>
                <a:spLocks noChangeArrowheads="1"/>
              </p:cNvSpPr>
              <p:nvPr/>
            </p:nvSpPr>
            <p:spPr bwMode="auto">
              <a:xfrm>
                <a:off x="1392" y="1296"/>
                <a:ext cx="3312" cy="2064"/>
              </a:xfrm>
              <a:prstGeom prst="rect">
                <a:avLst/>
              </a:prstGeom>
              <a:noFill/>
              <a:ln w="9525">
                <a:solidFill>
                  <a:schemeClr val="tx1"/>
                </a:solidFill>
                <a:miter lim="800000"/>
                <a:headEnd/>
                <a:tailEnd/>
              </a:ln>
            </p:spPr>
            <p:txBody>
              <a:bodyPr wrap="none" anchor="ctr"/>
              <a:lstStyle/>
              <a:p>
                <a:endParaRPr lang="en-US" dirty="0"/>
              </a:p>
            </p:txBody>
          </p:sp>
          <p:sp>
            <p:nvSpPr>
              <p:cNvPr id="9234" name="Line 5"/>
              <p:cNvSpPr>
                <a:spLocks noChangeShapeType="1"/>
              </p:cNvSpPr>
              <p:nvPr/>
            </p:nvSpPr>
            <p:spPr bwMode="auto">
              <a:xfrm>
                <a:off x="1392" y="1680"/>
                <a:ext cx="3312" cy="0"/>
              </a:xfrm>
              <a:prstGeom prst="line">
                <a:avLst/>
              </a:prstGeom>
              <a:noFill/>
              <a:ln w="12700" cap="rnd">
                <a:solidFill>
                  <a:schemeClr val="tx1"/>
                </a:solidFill>
                <a:prstDash val="sysDot"/>
                <a:round/>
                <a:headEnd/>
                <a:tailEnd/>
              </a:ln>
            </p:spPr>
            <p:txBody>
              <a:bodyPr/>
              <a:lstStyle/>
              <a:p>
                <a:endParaRPr lang="en-US" dirty="0"/>
              </a:p>
            </p:txBody>
          </p:sp>
          <p:sp>
            <p:nvSpPr>
              <p:cNvPr id="9235" name="Line 6"/>
              <p:cNvSpPr>
                <a:spLocks noChangeShapeType="1"/>
              </p:cNvSpPr>
              <p:nvPr/>
            </p:nvSpPr>
            <p:spPr bwMode="auto">
              <a:xfrm>
                <a:off x="1392" y="2112"/>
                <a:ext cx="3312" cy="0"/>
              </a:xfrm>
              <a:prstGeom prst="line">
                <a:avLst/>
              </a:prstGeom>
              <a:noFill/>
              <a:ln w="12700" cap="rnd">
                <a:solidFill>
                  <a:schemeClr val="tx1"/>
                </a:solidFill>
                <a:prstDash val="sysDot"/>
                <a:round/>
                <a:headEnd/>
                <a:tailEnd/>
              </a:ln>
            </p:spPr>
            <p:txBody>
              <a:bodyPr/>
              <a:lstStyle/>
              <a:p>
                <a:endParaRPr lang="en-US" dirty="0"/>
              </a:p>
            </p:txBody>
          </p:sp>
          <p:sp>
            <p:nvSpPr>
              <p:cNvPr id="9236" name="Line 7"/>
              <p:cNvSpPr>
                <a:spLocks noChangeShapeType="1"/>
              </p:cNvSpPr>
              <p:nvPr/>
            </p:nvSpPr>
            <p:spPr bwMode="auto">
              <a:xfrm>
                <a:off x="1392" y="2544"/>
                <a:ext cx="3312" cy="0"/>
              </a:xfrm>
              <a:prstGeom prst="line">
                <a:avLst/>
              </a:prstGeom>
              <a:noFill/>
              <a:ln w="12700" cap="rnd">
                <a:solidFill>
                  <a:schemeClr val="tx1"/>
                </a:solidFill>
                <a:prstDash val="sysDot"/>
                <a:round/>
                <a:headEnd/>
                <a:tailEnd/>
              </a:ln>
            </p:spPr>
            <p:txBody>
              <a:bodyPr/>
              <a:lstStyle/>
              <a:p>
                <a:endParaRPr lang="en-US" dirty="0"/>
              </a:p>
            </p:txBody>
          </p:sp>
          <p:sp>
            <p:nvSpPr>
              <p:cNvPr id="9237" name="Line 8"/>
              <p:cNvSpPr>
                <a:spLocks noChangeShapeType="1"/>
              </p:cNvSpPr>
              <p:nvPr/>
            </p:nvSpPr>
            <p:spPr bwMode="auto">
              <a:xfrm>
                <a:off x="1392" y="2976"/>
                <a:ext cx="3312" cy="0"/>
              </a:xfrm>
              <a:prstGeom prst="line">
                <a:avLst/>
              </a:prstGeom>
              <a:noFill/>
              <a:ln w="12700" cap="rnd">
                <a:solidFill>
                  <a:schemeClr val="tx1"/>
                </a:solidFill>
                <a:prstDash val="sysDot"/>
                <a:round/>
                <a:headEnd/>
                <a:tailEnd/>
              </a:ln>
            </p:spPr>
            <p:txBody>
              <a:bodyPr/>
              <a:lstStyle/>
              <a:p>
                <a:endParaRPr lang="en-US" dirty="0"/>
              </a:p>
            </p:txBody>
          </p:sp>
          <p:sp>
            <p:nvSpPr>
              <p:cNvPr id="9238" name="Line 9"/>
              <p:cNvSpPr>
                <a:spLocks noChangeShapeType="1"/>
              </p:cNvSpPr>
              <p:nvPr/>
            </p:nvSpPr>
            <p:spPr bwMode="auto">
              <a:xfrm>
                <a:off x="1872" y="1296"/>
                <a:ext cx="0" cy="2064"/>
              </a:xfrm>
              <a:prstGeom prst="line">
                <a:avLst/>
              </a:prstGeom>
              <a:noFill/>
              <a:ln w="12700" cap="rnd">
                <a:solidFill>
                  <a:schemeClr val="tx1"/>
                </a:solidFill>
                <a:prstDash val="sysDot"/>
                <a:round/>
                <a:headEnd/>
                <a:tailEnd/>
              </a:ln>
            </p:spPr>
            <p:txBody>
              <a:bodyPr/>
              <a:lstStyle/>
              <a:p>
                <a:endParaRPr lang="en-US" dirty="0"/>
              </a:p>
            </p:txBody>
          </p:sp>
          <p:sp>
            <p:nvSpPr>
              <p:cNvPr id="9239" name="Line 10"/>
              <p:cNvSpPr>
                <a:spLocks noChangeShapeType="1"/>
              </p:cNvSpPr>
              <p:nvPr/>
            </p:nvSpPr>
            <p:spPr bwMode="auto">
              <a:xfrm>
                <a:off x="2496" y="1296"/>
                <a:ext cx="0" cy="2064"/>
              </a:xfrm>
              <a:prstGeom prst="line">
                <a:avLst/>
              </a:prstGeom>
              <a:noFill/>
              <a:ln w="12700" cap="rnd">
                <a:solidFill>
                  <a:schemeClr val="tx1"/>
                </a:solidFill>
                <a:prstDash val="sysDot"/>
                <a:round/>
                <a:headEnd/>
                <a:tailEnd/>
              </a:ln>
            </p:spPr>
            <p:txBody>
              <a:bodyPr/>
              <a:lstStyle/>
              <a:p>
                <a:endParaRPr lang="en-US" dirty="0"/>
              </a:p>
            </p:txBody>
          </p:sp>
          <p:sp>
            <p:nvSpPr>
              <p:cNvPr id="9240" name="Line 11"/>
              <p:cNvSpPr>
                <a:spLocks noChangeShapeType="1"/>
              </p:cNvSpPr>
              <p:nvPr/>
            </p:nvSpPr>
            <p:spPr bwMode="auto">
              <a:xfrm>
                <a:off x="3648" y="1296"/>
                <a:ext cx="0" cy="2064"/>
              </a:xfrm>
              <a:prstGeom prst="line">
                <a:avLst/>
              </a:prstGeom>
              <a:noFill/>
              <a:ln w="12700" cap="rnd">
                <a:solidFill>
                  <a:schemeClr val="tx1"/>
                </a:solidFill>
                <a:prstDash val="sysDot"/>
                <a:round/>
                <a:headEnd/>
                <a:tailEnd/>
              </a:ln>
            </p:spPr>
            <p:txBody>
              <a:bodyPr/>
              <a:lstStyle/>
              <a:p>
                <a:endParaRPr lang="en-US" dirty="0"/>
              </a:p>
            </p:txBody>
          </p:sp>
          <p:sp>
            <p:nvSpPr>
              <p:cNvPr id="9241" name="Line 12"/>
              <p:cNvSpPr>
                <a:spLocks noChangeShapeType="1"/>
              </p:cNvSpPr>
              <p:nvPr/>
            </p:nvSpPr>
            <p:spPr bwMode="auto">
              <a:xfrm>
                <a:off x="4176" y="1296"/>
                <a:ext cx="0" cy="2064"/>
              </a:xfrm>
              <a:prstGeom prst="line">
                <a:avLst/>
              </a:prstGeom>
              <a:noFill/>
              <a:ln w="12700" cap="rnd">
                <a:solidFill>
                  <a:schemeClr val="tx1"/>
                </a:solidFill>
                <a:prstDash val="sysDot"/>
                <a:round/>
                <a:headEnd/>
                <a:tailEnd/>
              </a:ln>
            </p:spPr>
            <p:txBody>
              <a:bodyPr/>
              <a:lstStyle/>
              <a:p>
                <a:endParaRPr lang="en-US" dirty="0"/>
              </a:p>
            </p:txBody>
          </p:sp>
        </p:grpSp>
        <p:sp>
          <p:nvSpPr>
            <p:cNvPr id="9232" name="Line 13"/>
            <p:cNvSpPr>
              <a:spLocks noChangeShapeType="1"/>
            </p:cNvSpPr>
            <p:nvPr/>
          </p:nvSpPr>
          <p:spPr bwMode="auto">
            <a:xfrm>
              <a:off x="3072" y="1296"/>
              <a:ext cx="0" cy="2064"/>
            </a:xfrm>
            <a:prstGeom prst="line">
              <a:avLst/>
            </a:prstGeom>
            <a:noFill/>
            <a:ln w="12700" cap="rnd">
              <a:solidFill>
                <a:schemeClr val="tx1"/>
              </a:solidFill>
              <a:prstDash val="sysDot"/>
              <a:round/>
              <a:headEnd/>
              <a:tailEnd/>
            </a:ln>
          </p:spPr>
          <p:txBody>
            <a:bodyPr/>
            <a:lstStyle/>
            <a:p>
              <a:endParaRPr lang="en-US" dirty="0"/>
            </a:p>
          </p:txBody>
        </p:sp>
      </p:grpSp>
      <p:grpSp>
        <p:nvGrpSpPr>
          <p:cNvPr id="4" name="Group 15"/>
          <p:cNvGrpSpPr>
            <a:grpSpLocks/>
          </p:cNvGrpSpPr>
          <p:nvPr/>
        </p:nvGrpSpPr>
        <p:grpSpPr bwMode="auto">
          <a:xfrm>
            <a:off x="4497388" y="1524000"/>
            <a:ext cx="2668587" cy="3810000"/>
            <a:chOff x="3023" y="960"/>
            <a:chExt cx="1681" cy="2400"/>
          </a:xfrm>
        </p:grpSpPr>
        <p:sp>
          <p:nvSpPr>
            <p:cNvPr id="9228" name="AutoShape 16"/>
            <p:cNvSpPr>
              <a:spLocks noChangeArrowheads="1"/>
            </p:cNvSpPr>
            <p:nvPr/>
          </p:nvSpPr>
          <p:spPr bwMode="auto">
            <a:xfrm rot="10800000">
              <a:off x="3409" y="1296"/>
              <a:ext cx="864" cy="2064"/>
            </a:xfrm>
            <a:prstGeom prst="downArrow">
              <a:avLst>
                <a:gd name="adj1" fmla="val 50000"/>
                <a:gd name="adj2" fmla="val 59722"/>
              </a:avLst>
            </a:prstGeom>
            <a:gradFill rotWithShape="0">
              <a:gsLst>
                <a:gs pos="0">
                  <a:srgbClr val="890C4C"/>
                </a:gs>
                <a:gs pos="100000">
                  <a:schemeClr val="bg1"/>
                </a:gs>
              </a:gsLst>
              <a:lin ang="5400000" scaled="1"/>
            </a:gradFill>
            <a:ln w="9525">
              <a:noFill/>
              <a:miter lim="800000"/>
              <a:headEnd/>
              <a:tailEnd/>
            </a:ln>
          </p:spPr>
          <p:txBody>
            <a:bodyPr wrap="none" anchor="ctr"/>
            <a:lstStyle/>
            <a:p>
              <a:endParaRPr lang="en-US" dirty="0"/>
            </a:p>
          </p:txBody>
        </p:sp>
        <p:sp>
          <p:nvSpPr>
            <p:cNvPr id="9229" name="Text Box 17"/>
            <p:cNvSpPr txBox="1">
              <a:spLocks noChangeAspect="1" noChangeArrowheads="1"/>
            </p:cNvSpPr>
            <p:nvPr/>
          </p:nvSpPr>
          <p:spPr bwMode="auto">
            <a:xfrm>
              <a:off x="3023" y="960"/>
              <a:ext cx="1681" cy="366"/>
            </a:xfrm>
            <a:prstGeom prst="rect">
              <a:avLst/>
            </a:prstGeom>
            <a:noFill/>
            <a:ln w="9525">
              <a:noFill/>
              <a:miter lim="800000"/>
              <a:headEnd/>
              <a:tailEnd/>
            </a:ln>
          </p:spPr>
          <p:txBody>
            <a:bodyPr>
              <a:spAutoFit/>
            </a:bodyPr>
            <a:lstStyle/>
            <a:p>
              <a:pPr eaLnBrk="0" hangingPunct="0"/>
              <a:r>
                <a:rPr lang="en-US" sz="1600" b="1" dirty="0"/>
                <a:t>Can upgrade provide </a:t>
              </a:r>
              <a:br>
                <a:rPr lang="en-US" sz="1600" b="1" dirty="0"/>
              </a:br>
              <a:r>
                <a:rPr lang="en-US" sz="1600" b="1" dirty="0"/>
                <a:t>new business value?</a:t>
              </a:r>
              <a:endParaRPr lang="fr-FR" sz="1600" b="1" dirty="0">
                <a:solidFill>
                  <a:srgbClr val="005B64"/>
                </a:solidFill>
              </a:endParaRPr>
            </a:p>
          </p:txBody>
        </p:sp>
        <p:sp>
          <p:nvSpPr>
            <p:cNvPr id="9230" name="Text Box 18"/>
            <p:cNvSpPr txBox="1">
              <a:spLocks noChangeArrowheads="1"/>
            </p:cNvSpPr>
            <p:nvPr/>
          </p:nvSpPr>
          <p:spPr bwMode="auto">
            <a:xfrm flipH="1">
              <a:off x="3456" y="1632"/>
              <a:ext cx="912" cy="193"/>
            </a:xfrm>
            <a:prstGeom prst="rect">
              <a:avLst/>
            </a:prstGeom>
            <a:noFill/>
            <a:ln w="9525">
              <a:noFill/>
              <a:miter lim="800000"/>
              <a:headEnd/>
              <a:tailEnd/>
            </a:ln>
          </p:spPr>
          <p:txBody>
            <a:bodyPr>
              <a:spAutoFit/>
            </a:bodyPr>
            <a:lstStyle/>
            <a:p>
              <a:pPr algn="l" eaLnBrk="0" hangingPunct="0"/>
              <a:r>
                <a:rPr lang="en-US" sz="1400" b="1" dirty="0">
                  <a:solidFill>
                    <a:schemeClr val="bg1"/>
                  </a:solidFill>
                </a:rPr>
                <a:t>Productivity</a:t>
              </a:r>
            </a:p>
          </p:txBody>
        </p:sp>
      </p:grpSp>
      <p:sp>
        <p:nvSpPr>
          <p:cNvPr id="9222" name="Text Box 19"/>
          <p:cNvSpPr txBox="1">
            <a:spLocks noChangeArrowheads="1"/>
          </p:cNvSpPr>
          <p:nvPr/>
        </p:nvSpPr>
        <p:spPr bwMode="auto">
          <a:xfrm>
            <a:off x="857224" y="5514975"/>
            <a:ext cx="7386664" cy="646331"/>
          </a:xfrm>
          <a:prstGeom prst="rect">
            <a:avLst/>
          </a:prstGeom>
          <a:noFill/>
          <a:ln w="9525">
            <a:noFill/>
            <a:miter lim="800000"/>
            <a:headEnd/>
            <a:tailEnd/>
          </a:ln>
        </p:spPr>
        <p:txBody>
          <a:bodyPr wrap="square">
            <a:spAutoFit/>
          </a:bodyPr>
          <a:lstStyle/>
          <a:p>
            <a:pPr algn="ctr" eaLnBrk="0" hangingPunct="0">
              <a:lnSpc>
                <a:spcPct val="90000"/>
              </a:lnSpc>
            </a:pPr>
            <a:r>
              <a:rPr lang="en-US" sz="2000" b="1" dirty="0" smtClean="0"/>
              <a:t>Business Justification Examines The Overall </a:t>
            </a:r>
          </a:p>
          <a:p>
            <a:pPr algn="ctr" eaLnBrk="0" hangingPunct="0">
              <a:lnSpc>
                <a:spcPct val="90000"/>
              </a:lnSpc>
            </a:pPr>
            <a:r>
              <a:rPr lang="en-US" sz="2000" b="1" dirty="0" smtClean="0"/>
              <a:t>Impact To Your Organization’s Performance </a:t>
            </a:r>
            <a:endParaRPr lang="en-US" sz="1600" b="1" dirty="0"/>
          </a:p>
        </p:txBody>
      </p:sp>
      <p:grpSp>
        <p:nvGrpSpPr>
          <p:cNvPr id="5" name="Group 20"/>
          <p:cNvGrpSpPr>
            <a:grpSpLocks/>
          </p:cNvGrpSpPr>
          <p:nvPr/>
        </p:nvGrpSpPr>
        <p:grpSpPr bwMode="auto">
          <a:xfrm>
            <a:off x="1982788" y="1524000"/>
            <a:ext cx="2516187" cy="3810000"/>
            <a:chOff x="1439" y="960"/>
            <a:chExt cx="1585" cy="2400"/>
          </a:xfrm>
        </p:grpSpPr>
        <p:grpSp>
          <p:nvGrpSpPr>
            <p:cNvPr id="6" name="Group 21"/>
            <p:cNvGrpSpPr>
              <a:grpSpLocks/>
            </p:cNvGrpSpPr>
            <p:nvPr/>
          </p:nvGrpSpPr>
          <p:grpSpPr bwMode="auto">
            <a:xfrm>
              <a:off x="1776" y="1344"/>
              <a:ext cx="864" cy="2016"/>
              <a:chOff x="1776" y="1296"/>
              <a:chExt cx="864" cy="2064"/>
            </a:xfrm>
          </p:grpSpPr>
          <p:sp>
            <p:nvSpPr>
              <p:cNvPr id="9226" name="AutoShape 22"/>
              <p:cNvSpPr>
                <a:spLocks noChangeArrowheads="1"/>
              </p:cNvSpPr>
              <p:nvPr/>
            </p:nvSpPr>
            <p:spPr bwMode="auto">
              <a:xfrm>
                <a:off x="1776" y="1296"/>
                <a:ext cx="864" cy="2064"/>
              </a:xfrm>
              <a:prstGeom prst="downArrow">
                <a:avLst>
                  <a:gd name="adj1" fmla="val 50000"/>
                  <a:gd name="adj2" fmla="val 59722"/>
                </a:avLst>
              </a:prstGeom>
              <a:gradFill rotWithShape="0">
                <a:gsLst>
                  <a:gs pos="0">
                    <a:srgbClr val="FFFFFF"/>
                  </a:gs>
                  <a:gs pos="100000">
                    <a:schemeClr val="hlink">
                      <a:alpha val="50000"/>
                    </a:schemeClr>
                  </a:gs>
                </a:gsLst>
                <a:lin ang="5400000" scaled="1"/>
              </a:gradFill>
              <a:ln w="9525">
                <a:noFill/>
                <a:miter lim="800000"/>
                <a:headEnd/>
                <a:tailEnd/>
              </a:ln>
            </p:spPr>
            <p:txBody>
              <a:bodyPr wrap="none" anchor="ctr"/>
              <a:lstStyle/>
              <a:p>
                <a:pPr eaLnBrk="0" hangingPunct="0"/>
                <a:endParaRPr lang="en-GB" sz="2000" dirty="0"/>
              </a:p>
            </p:txBody>
          </p:sp>
          <p:sp>
            <p:nvSpPr>
              <p:cNvPr id="9227" name="Text Box 23"/>
              <p:cNvSpPr txBox="1">
                <a:spLocks noChangeArrowheads="1"/>
              </p:cNvSpPr>
              <p:nvPr/>
            </p:nvSpPr>
            <p:spPr bwMode="auto">
              <a:xfrm>
                <a:off x="1968" y="2812"/>
                <a:ext cx="432" cy="217"/>
              </a:xfrm>
              <a:prstGeom prst="rect">
                <a:avLst/>
              </a:prstGeom>
              <a:noFill/>
              <a:ln w="9525">
                <a:noFill/>
                <a:miter lim="800000"/>
                <a:headEnd/>
                <a:tailEnd/>
              </a:ln>
            </p:spPr>
            <p:txBody>
              <a:bodyPr>
                <a:spAutoFit/>
              </a:bodyPr>
              <a:lstStyle/>
              <a:p>
                <a:pPr eaLnBrk="0" hangingPunct="0"/>
                <a:r>
                  <a:rPr lang="en-US" sz="1600" b="1" dirty="0"/>
                  <a:t>Cost</a:t>
                </a:r>
              </a:p>
            </p:txBody>
          </p:sp>
        </p:grpSp>
        <p:sp>
          <p:nvSpPr>
            <p:cNvPr id="9225" name="Text Box 24"/>
            <p:cNvSpPr txBox="1">
              <a:spLocks noChangeAspect="1" noChangeArrowheads="1"/>
            </p:cNvSpPr>
            <p:nvPr/>
          </p:nvSpPr>
          <p:spPr bwMode="auto">
            <a:xfrm>
              <a:off x="1439" y="960"/>
              <a:ext cx="1585" cy="366"/>
            </a:xfrm>
            <a:prstGeom prst="rect">
              <a:avLst/>
            </a:prstGeom>
            <a:noFill/>
            <a:ln w="9525">
              <a:noFill/>
              <a:miter lim="800000"/>
              <a:headEnd/>
              <a:tailEnd/>
            </a:ln>
          </p:spPr>
          <p:txBody>
            <a:bodyPr>
              <a:spAutoFit/>
            </a:bodyPr>
            <a:lstStyle/>
            <a:p>
              <a:pPr eaLnBrk="0" hangingPunct="0"/>
              <a:r>
                <a:rPr lang="en-US" sz="1600" b="1" dirty="0"/>
                <a:t>Can customizations </a:t>
              </a:r>
              <a:br>
                <a:rPr lang="en-US" sz="1600" b="1" dirty="0"/>
              </a:br>
              <a:r>
                <a:rPr lang="en-US" sz="1600" b="1" dirty="0"/>
                <a:t>be reduced ?</a:t>
              </a:r>
              <a:endParaRPr lang="fr-FR" sz="1600" b="1" dirty="0">
                <a:solidFill>
                  <a:srgbClr val="005B64"/>
                </a:solidFill>
              </a:endParaRPr>
            </a:p>
          </p:txBody>
        </p:sp>
      </p:grpSp>
      <p:sp>
        <p:nvSpPr>
          <p:cNvPr id="27" name="Title 26"/>
          <p:cNvSpPr>
            <a:spLocks noGrp="1"/>
          </p:cNvSpPr>
          <p:nvPr>
            <p:ph type="title"/>
          </p:nvPr>
        </p:nvSpPr>
        <p:spPr/>
        <p:txBody>
          <a:bodyPr/>
          <a:lstStyle/>
          <a:p>
            <a:r>
              <a:rPr lang="en-US" dirty="0" smtClean="0"/>
              <a:t>Upgrade Drivers Today</a:t>
            </a:r>
            <a:endParaRPr lang="en-US" dirty="0"/>
          </a:p>
        </p:txBody>
      </p:sp>
      <p:sp>
        <p:nvSpPr>
          <p:cNvPr id="26" name="Text Placeholder 25"/>
          <p:cNvSpPr>
            <a:spLocks noGrp="1"/>
          </p:cNvSpPr>
          <p:nvPr>
            <p:ph type="body"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316182"/>
            <a:ext cx="4257676" cy="4999951"/>
          </a:xfrm>
        </p:spPr>
        <p:txBody>
          <a:bodyPr/>
          <a:lstStyle/>
          <a:p>
            <a:r>
              <a:rPr lang="en-US" sz="1600" b="1" i="1" dirty="0" smtClean="0"/>
              <a:t>Electronic </a:t>
            </a:r>
            <a:r>
              <a:rPr lang="en-US" sz="1600" dirty="0" smtClean="0"/>
              <a:t>import of bank statements</a:t>
            </a:r>
          </a:p>
          <a:p>
            <a:r>
              <a:rPr lang="en-US" sz="1600" dirty="0" smtClean="0"/>
              <a:t>Supports </a:t>
            </a:r>
            <a:r>
              <a:rPr lang="en-US" sz="1600" b="1" i="1" dirty="0" smtClean="0"/>
              <a:t>US Lockbox </a:t>
            </a:r>
            <a:r>
              <a:rPr lang="en-US" sz="1600" dirty="0" smtClean="0"/>
              <a:t>processing</a:t>
            </a:r>
          </a:p>
          <a:p>
            <a:r>
              <a:rPr lang="en-US" sz="1600" b="1" i="1" dirty="0" smtClean="0"/>
              <a:t>Extensive</a:t>
            </a:r>
            <a:r>
              <a:rPr lang="en-US" sz="1600" dirty="0" smtClean="0"/>
              <a:t> support for automated payments, including drafts and direct debit</a:t>
            </a:r>
          </a:p>
          <a:p>
            <a:r>
              <a:rPr lang="en-US" sz="1600" dirty="0" smtClean="0"/>
              <a:t>Support for local payment and file formats using QAD Internationalization</a:t>
            </a:r>
          </a:p>
          <a:p>
            <a:r>
              <a:rPr lang="en-US" sz="1600" dirty="0" smtClean="0"/>
              <a:t>Flexible mapping of payment formats using EDI eCommerce</a:t>
            </a:r>
          </a:p>
          <a:p>
            <a:r>
              <a:rPr lang="en-US" sz="1600" dirty="0" smtClean="0"/>
              <a:t>Petty cash handling</a:t>
            </a:r>
          </a:p>
          <a:p>
            <a:r>
              <a:rPr lang="en-US" sz="1600" b="1" i="1" dirty="0" smtClean="0"/>
              <a:t>Bank account validation </a:t>
            </a:r>
            <a:r>
              <a:rPr lang="en-US" sz="1600" dirty="0" smtClean="0"/>
              <a:t>according to local formats including IBAN</a:t>
            </a:r>
          </a:p>
          <a:p>
            <a:endParaRPr lang="en-US" sz="1600" dirty="0"/>
          </a:p>
        </p:txBody>
      </p:sp>
      <p:sp>
        <p:nvSpPr>
          <p:cNvPr id="24578" name="Rectangle 2"/>
          <p:cNvSpPr>
            <a:spLocks noGrp="1" noChangeArrowheads="1"/>
          </p:cNvSpPr>
          <p:nvPr>
            <p:ph type="title"/>
          </p:nvPr>
        </p:nvSpPr>
        <p:spPr/>
        <p:txBody>
          <a:bodyPr/>
          <a:lstStyle/>
          <a:p>
            <a:r>
              <a:rPr lang="en-GB" dirty="0" smtClean="0"/>
              <a:t>QAD Banking/Cash Management</a:t>
            </a:r>
            <a:endParaRPr lang="en-US" dirty="0" smtClean="0"/>
          </a:p>
        </p:txBody>
      </p:sp>
      <p:sp>
        <p:nvSpPr>
          <p:cNvPr id="7" name="Text Placeholder 6"/>
          <p:cNvSpPr>
            <a:spLocks noGrp="1"/>
          </p:cNvSpPr>
          <p:nvPr>
            <p:ph type="body" sz="quarter" idx="11"/>
          </p:nvPr>
        </p:nvSpPr>
        <p:spPr/>
        <p:txBody>
          <a:bodyPr/>
          <a:lstStyle/>
          <a:p>
            <a:endParaRPr lang="en-US" dirty="0"/>
          </a:p>
        </p:txBody>
      </p:sp>
      <p:sp>
        <p:nvSpPr>
          <p:cNvPr id="24580" name="Rectangle 25"/>
          <p:cNvSpPr>
            <a:spLocks noChangeArrowheads="1"/>
          </p:cNvSpPr>
          <p:nvPr/>
        </p:nvSpPr>
        <p:spPr bwMode="auto">
          <a:xfrm>
            <a:off x="4500562" y="1928802"/>
            <a:ext cx="4343400" cy="1181100"/>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1800" b="1" dirty="0"/>
              <a:t>Automatic monitoring of cash flows to quickly make key decisions based on the cash position of the business </a:t>
            </a:r>
          </a:p>
        </p:txBody>
      </p:sp>
      <p:pic>
        <p:nvPicPr>
          <p:cNvPr id="24582" name="Picture 25"/>
          <p:cNvPicPr>
            <a:picLocks noChangeAspect="1" noChangeArrowheads="1"/>
          </p:cNvPicPr>
          <p:nvPr/>
        </p:nvPicPr>
        <p:blipFill>
          <a:blip r:embed="rId3" cstate="print"/>
          <a:srcRect/>
          <a:stretch>
            <a:fillRect/>
          </a:stretch>
        </p:blipFill>
        <p:spPr bwMode="auto">
          <a:xfrm>
            <a:off x="4714876" y="3143247"/>
            <a:ext cx="4143404" cy="2770795"/>
          </a:xfrm>
          <a:prstGeom prst="rect">
            <a:avLst/>
          </a:prstGeom>
          <a:noFill/>
          <a:ln w="9525">
            <a:noFill/>
            <a:miter lim="800000"/>
            <a:headEnd/>
            <a:tailEnd/>
          </a:ln>
        </p:spPr>
      </p:pic>
      <p:pic>
        <p:nvPicPr>
          <p:cNvPr id="6" name="Picture 5" descr="Fotolia_1080432_XS.jpg"/>
          <p:cNvPicPr>
            <a:picLocks noChangeAspect="1"/>
          </p:cNvPicPr>
          <p:nvPr/>
        </p:nvPicPr>
        <p:blipFill>
          <a:blip r:embed="rId4" cstate="print"/>
          <a:stretch>
            <a:fillRect/>
          </a:stretch>
        </p:blipFill>
        <p:spPr>
          <a:xfrm>
            <a:off x="8286776" y="-33194"/>
            <a:ext cx="857224" cy="128129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1027" name="Rectangle 2"/>
          <p:cNvSpPr>
            <a:spLocks noGrp="1" noChangeArrowheads="1"/>
          </p:cNvSpPr>
          <p:nvPr>
            <p:ph type="title"/>
          </p:nvPr>
        </p:nvSpPr>
        <p:spPr/>
        <p:txBody>
          <a:bodyPr/>
          <a:lstStyle/>
          <a:p>
            <a:pPr eaLnBrk="1" hangingPunct="1"/>
            <a:r>
              <a:rPr lang="en-GB" sz="3000" dirty="0" smtClean="0">
                <a:cs typeface="Tahoma" charset="0"/>
              </a:rPr>
              <a:t>QAD Tax Management</a:t>
            </a:r>
            <a:endParaRPr lang="en-US" sz="3000" dirty="0" smtClean="0">
              <a:cs typeface="Tahoma" charset="0"/>
            </a:endParaRPr>
          </a:p>
        </p:txBody>
      </p:sp>
      <p:sp>
        <p:nvSpPr>
          <p:cNvPr id="12" name="Text Placeholder 11"/>
          <p:cNvSpPr>
            <a:spLocks noGrp="1"/>
          </p:cNvSpPr>
          <p:nvPr>
            <p:ph type="body" sz="quarter" idx="11"/>
          </p:nvPr>
        </p:nvSpPr>
        <p:spPr/>
        <p:txBody>
          <a:bodyPr/>
          <a:lstStyle/>
          <a:p>
            <a:endParaRPr lang="en-US" dirty="0"/>
          </a:p>
        </p:txBody>
      </p:sp>
      <p:sp>
        <p:nvSpPr>
          <p:cNvPr id="1029" name="Text Box 24"/>
          <p:cNvSpPr txBox="1">
            <a:spLocks noChangeArrowheads="1"/>
          </p:cNvSpPr>
          <p:nvPr/>
        </p:nvSpPr>
        <p:spPr bwMode="auto">
          <a:xfrm>
            <a:off x="4567238" y="1755775"/>
            <a:ext cx="4329112" cy="1265238"/>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1800" b="1" dirty="0"/>
              <a:t>Serves the different sales, use and VAT taxes globally</a:t>
            </a:r>
          </a:p>
          <a:p>
            <a:pPr algn="ctr">
              <a:lnSpc>
                <a:spcPct val="90000"/>
              </a:lnSpc>
              <a:spcBef>
                <a:spcPct val="30000"/>
              </a:spcBef>
              <a:buClr>
                <a:srgbClr val="890C4C"/>
              </a:buClr>
              <a:buFont typeface="Webdings" pitchFamily="18" charset="2"/>
              <a:buNone/>
            </a:pPr>
            <a:r>
              <a:rPr lang="en-US" sz="1800" b="1" dirty="0"/>
              <a:t>Ensures correct tax registrations and smooth tax reporting</a:t>
            </a:r>
          </a:p>
        </p:txBody>
      </p:sp>
      <p:sp>
        <p:nvSpPr>
          <p:cNvPr id="1030" name="Rectangle 25"/>
          <p:cNvSpPr>
            <a:spLocks noChangeArrowheads="1"/>
          </p:cNvSpPr>
          <p:nvPr/>
        </p:nvSpPr>
        <p:spPr bwMode="auto">
          <a:xfrm>
            <a:off x="304800" y="1500187"/>
            <a:ext cx="3865563" cy="4815945"/>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800" dirty="0"/>
              <a:t>Allows global tax treatment for multiple tax environments in the same database</a:t>
            </a:r>
          </a:p>
          <a:p>
            <a:pPr marL="342900" indent="-342900" algn="l">
              <a:spcBef>
                <a:spcPct val="20000"/>
              </a:spcBef>
              <a:buFont typeface="Arial" pitchFamily="34" charset="0"/>
              <a:buChar char="•"/>
            </a:pPr>
            <a:r>
              <a:rPr lang="en-US" sz="1800" dirty="0"/>
              <a:t>Unlimited number of tax types and rates</a:t>
            </a:r>
          </a:p>
          <a:p>
            <a:pPr marL="742950" lvl="1" indent="-285750" algn="l">
              <a:spcBef>
                <a:spcPct val="20000"/>
              </a:spcBef>
              <a:buFont typeface="Arial" pitchFamily="34" charset="0"/>
              <a:buChar char="•"/>
            </a:pPr>
            <a:r>
              <a:rPr lang="en-US" sz="1400" dirty="0"/>
              <a:t>VAT, luxury, capped, non-recoverable</a:t>
            </a:r>
          </a:p>
          <a:p>
            <a:pPr marL="342900" indent="-342900" algn="l">
              <a:spcBef>
                <a:spcPct val="20000"/>
              </a:spcBef>
              <a:buFont typeface="Arial" pitchFamily="34" charset="0"/>
              <a:buChar char="•"/>
            </a:pPr>
            <a:r>
              <a:rPr lang="en-US" sz="1800" dirty="0"/>
              <a:t>Considers</a:t>
            </a:r>
          </a:p>
          <a:p>
            <a:pPr marL="742950" lvl="1" indent="-285750" algn="l">
              <a:spcBef>
                <a:spcPct val="20000"/>
              </a:spcBef>
              <a:buFont typeface="Arial" pitchFamily="34" charset="0"/>
              <a:buChar char="•"/>
            </a:pPr>
            <a:r>
              <a:rPr lang="en-US" sz="1600" dirty="0"/>
              <a:t>Geography</a:t>
            </a:r>
          </a:p>
          <a:p>
            <a:pPr marL="742950" lvl="1" indent="-285750" algn="l">
              <a:spcBef>
                <a:spcPct val="20000"/>
              </a:spcBef>
              <a:buFont typeface="Arial" pitchFamily="34" charset="0"/>
              <a:buChar char="•"/>
            </a:pPr>
            <a:r>
              <a:rPr lang="en-US" sz="1600" dirty="0"/>
              <a:t>Item status (taxable, non-taxable)</a:t>
            </a:r>
          </a:p>
          <a:p>
            <a:pPr marL="742950" lvl="1" indent="-285750" algn="l">
              <a:spcBef>
                <a:spcPct val="20000"/>
              </a:spcBef>
              <a:buFont typeface="Arial" pitchFamily="34" charset="0"/>
              <a:buChar char="•"/>
            </a:pPr>
            <a:r>
              <a:rPr lang="en-US" sz="1600" dirty="0"/>
              <a:t>Customer / Supplier status</a:t>
            </a:r>
          </a:p>
          <a:p>
            <a:pPr marL="742950" lvl="1" indent="-285750" algn="l">
              <a:spcBef>
                <a:spcPct val="20000"/>
              </a:spcBef>
              <a:buFont typeface="Arial" pitchFamily="34" charset="0"/>
              <a:buChar char="•"/>
            </a:pPr>
            <a:r>
              <a:rPr lang="en-US" sz="1600" dirty="0"/>
              <a:t>Effective date</a:t>
            </a:r>
          </a:p>
          <a:p>
            <a:pPr marL="342900" indent="-342900" algn="l">
              <a:spcBef>
                <a:spcPct val="20000"/>
              </a:spcBef>
              <a:buFont typeface="Arial" pitchFamily="34" charset="0"/>
              <a:buChar char="•"/>
            </a:pPr>
            <a:r>
              <a:rPr lang="en-US" sz="1800" dirty="0"/>
              <a:t>Includes flexible </a:t>
            </a:r>
            <a:r>
              <a:rPr lang="en-US" sz="1800" dirty="0" smtClean="0"/>
              <a:t>reporting</a:t>
            </a:r>
          </a:p>
          <a:p>
            <a:pPr marL="342900" indent="-342900" algn="l">
              <a:spcBef>
                <a:spcPct val="20000"/>
              </a:spcBef>
              <a:buFont typeface="Arial" pitchFamily="34" charset="0"/>
              <a:buChar char="•"/>
            </a:pPr>
            <a:r>
              <a:rPr lang="en-US" sz="1800" dirty="0" smtClean="0"/>
              <a:t>API between Vertex Sales Tax</a:t>
            </a:r>
          </a:p>
          <a:p>
            <a:pPr marL="342900" indent="-342900" algn="l">
              <a:spcBef>
                <a:spcPct val="20000"/>
              </a:spcBef>
              <a:buFont typeface="Arial" pitchFamily="34" charset="0"/>
              <a:buChar char="•"/>
            </a:pPr>
            <a:endParaRPr lang="en-US" sz="1800" dirty="0"/>
          </a:p>
        </p:txBody>
      </p:sp>
      <p:grpSp>
        <p:nvGrpSpPr>
          <p:cNvPr id="2" name="Group 26"/>
          <p:cNvGrpSpPr>
            <a:grpSpLocks/>
          </p:cNvGrpSpPr>
          <p:nvPr/>
        </p:nvGrpSpPr>
        <p:grpSpPr bwMode="auto">
          <a:xfrm>
            <a:off x="4648200" y="3170238"/>
            <a:ext cx="4060825" cy="2087562"/>
            <a:chOff x="2995" y="2684"/>
            <a:chExt cx="2717" cy="1396"/>
          </a:xfrm>
        </p:grpSpPr>
        <p:pic>
          <p:nvPicPr>
            <p:cNvPr id="1050" name="Picture 27" descr="istockphoto_705924_chinese_currency_3"/>
            <p:cNvPicPr>
              <a:picLocks noChangeAspect="1" noChangeArrowheads="1"/>
            </p:cNvPicPr>
            <p:nvPr/>
          </p:nvPicPr>
          <p:blipFill>
            <a:blip r:embed="rId4" cstate="print"/>
            <a:srcRect/>
            <a:stretch>
              <a:fillRect/>
            </a:stretch>
          </p:blipFill>
          <p:spPr bwMode="auto">
            <a:xfrm>
              <a:off x="3812" y="3422"/>
              <a:ext cx="988" cy="658"/>
            </a:xfrm>
            <a:prstGeom prst="rect">
              <a:avLst/>
            </a:prstGeom>
            <a:noFill/>
            <a:ln w="9525">
              <a:noFill/>
              <a:miter lim="800000"/>
              <a:headEnd/>
              <a:tailEnd/>
            </a:ln>
          </p:spPr>
        </p:pic>
        <p:pic>
          <p:nvPicPr>
            <p:cNvPr id="1051" name="Picture 28" descr="DD200_4_I004i"/>
            <p:cNvPicPr>
              <a:picLocks noChangeAspect="1" noChangeArrowheads="1"/>
            </p:cNvPicPr>
            <p:nvPr/>
          </p:nvPicPr>
          <p:blipFill>
            <a:blip r:embed="rId5" cstate="print"/>
            <a:srcRect/>
            <a:stretch>
              <a:fillRect/>
            </a:stretch>
          </p:blipFill>
          <p:spPr bwMode="auto">
            <a:xfrm>
              <a:off x="2995" y="3424"/>
              <a:ext cx="941" cy="656"/>
            </a:xfrm>
            <a:prstGeom prst="rect">
              <a:avLst/>
            </a:prstGeom>
            <a:noFill/>
            <a:ln w="28575" algn="ctr">
              <a:solidFill>
                <a:schemeClr val="bg1"/>
              </a:solidFill>
              <a:miter lim="800000"/>
              <a:headEnd/>
              <a:tailEnd/>
            </a:ln>
          </p:spPr>
        </p:pic>
        <p:pic>
          <p:nvPicPr>
            <p:cNvPr id="1052" name="Singleimageplaceholdercontrol1_PresentationModeControlsContainer_PresentationImage" descr="Photograph of U.S. currency."/>
            <p:cNvPicPr>
              <a:picLocks noChangeAspect="1" noChangeArrowheads="1"/>
            </p:cNvPicPr>
            <p:nvPr/>
          </p:nvPicPr>
          <p:blipFill>
            <a:blip r:embed="rId6" cstate="print"/>
            <a:srcRect/>
            <a:stretch>
              <a:fillRect/>
            </a:stretch>
          </p:blipFill>
          <p:spPr bwMode="auto">
            <a:xfrm>
              <a:off x="4800" y="3428"/>
              <a:ext cx="912" cy="652"/>
            </a:xfrm>
            <a:prstGeom prst="rect">
              <a:avLst/>
            </a:prstGeom>
            <a:noFill/>
            <a:ln w="28575" algn="ctr">
              <a:solidFill>
                <a:schemeClr val="bg1"/>
              </a:solidFill>
              <a:miter lim="800000"/>
              <a:headEnd/>
              <a:tailEnd/>
            </a:ln>
          </p:spPr>
        </p:pic>
        <p:graphicFrame>
          <p:nvGraphicFramePr>
            <p:cNvPr id="1026" name="Object 30"/>
            <p:cNvGraphicFramePr>
              <a:graphicFrameLocks noChangeAspect="1"/>
            </p:cNvGraphicFramePr>
            <p:nvPr/>
          </p:nvGraphicFramePr>
          <p:xfrm>
            <a:off x="3583" y="2684"/>
            <a:ext cx="1536" cy="873"/>
          </p:xfrm>
          <a:graphic>
            <a:graphicData uri="http://schemas.openxmlformats.org/presentationml/2006/ole">
              <p:oleObj spid="_x0000_s330754" name="Image" r:id="rId7" imgW="4787302" imgH="3365079" progId="">
                <p:embed/>
              </p:oleObj>
            </a:graphicData>
          </a:graphic>
        </p:graphicFrame>
      </p:grpSp>
      <p:pic>
        <p:nvPicPr>
          <p:cNvPr id="11" name="Picture 10" descr="Fotolia_128879_S.jpg"/>
          <p:cNvPicPr>
            <a:picLocks noChangeAspect="1"/>
          </p:cNvPicPr>
          <p:nvPr/>
        </p:nvPicPr>
        <p:blipFill>
          <a:blip r:embed="rId8"/>
          <a:stretch>
            <a:fillRect/>
          </a:stretch>
        </p:blipFill>
        <p:spPr>
          <a:xfrm>
            <a:off x="7696200" y="0"/>
            <a:ext cx="1447800" cy="94216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25602" name="Rectangle 2"/>
          <p:cNvSpPr>
            <a:spLocks noGrp="1" noChangeArrowheads="1"/>
          </p:cNvSpPr>
          <p:nvPr>
            <p:ph type="title"/>
          </p:nvPr>
        </p:nvSpPr>
        <p:spPr/>
        <p:txBody>
          <a:bodyPr/>
          <a:lstStyle/>
          <a:p>
            <a:pPr eaLnBrk="1" hangingPunct="1"/>
            <a:r>
              <a:rPr lang="en-GB" sz="3000" dirty="0" smtClean="0">
                <a:cs typeface="Tahoma" charset="0"/>
              </a:rPr>
              <a:t>QAD Cost Management</a:t>
            </a:r>
            <a:endParaRPr lang="en-US" sz="3000" dirty="0" smtClean="0">
              <a:cs typeface="Tahoma" charset="0"/>
            </a:endParaRPr>
          </a:p>
        </p:txBody>
      </p:sp>
      <p:sp>
        <p:nvSpPr>
          <p:cNvPr id="8" name="Text Placeholder 7"/>
          <p:cNvSpPr>
            <a:spLocks noGrp="1"/>
          </p:cNvSpPr>
          <p:nvPr>
            <p:ph type="body" sz="quarter" idx="11"/>
          </p:nvPr>
        </p:nvSpPr>
        <p:spPr/>
        <p:txBody>
          <a:bodyPr/>
          <a:lstStyle/>
          <a:p>
            <a:endParaRPr lang="en-US" dirty="0"/>
          </a:p>
        </p:txBody>
      </p:sp>
      <p:sp>
        <p:nvSpPr>
          <p:cNvPr id="25604" name="Text Box 4"/>
          <p:cNvSpPr txBox="1">
            <a:spLocks noChangeArrowheads="1"/>
          </p:cNvSpPr>
          <p:nvPr/>
        </p:nvSpPr>
        <p:spPr bwMode="auto">
          <a:xfrm>
            <a:off x="4572000" y="1928802"/>
            <a:ext cx="4318000" cy="927100"/>
          </a:xfrm>
          <a:prstGeom prst="rect">
            <a:avLst/>
          </a:prstGeom>
          <a:noFill/>
          <a:ln w="9525" algn="ctr">
            <a:noFill/>
            <a:miter lim="800000"/>
            <a:headEnd/>
            <a:tailEnd/>
          </a:ln>
        </p:spPr>
        <p:txBody>
          <a:bodyPr tIns="91440" bIns="91440">
            <a:spAutoFit/>
          </a:bodyPr>
          <a:lstStyle/>
          <a:p>
            <a:pPr algn="ctr">
              <a:lnSpc>
                <a:spcPct val="90000"/>
              </a:lnSpc>
              <a:spcBef>
                <a:spcPct val="30000"/>
              </a:spcBef>
              <a:buClr>
                <a:srgbClr val="890C4C"/>
              </a:buClr>
              <a:buFont typeface="Webdings" pitchFamily="18" charset="2"/>
              <a:buNone/>
            </a:pPr>
            <a:r>
              <a:rPr lang="en-US" sz="1800" b="1" dirty="0"/>
              <a:t>Accurately costs parts and track variances to standards based on flexible cost components </a:t>
            </a:r>
          </a:p>
        </p:txBody>
      </p:sp>
      <p:sp>
        <p:nvSpPr>
          <p:cNvPr id="25605" name="Rectangle 5"/>
          <p:cNvSpPr>
            <a:spLocks noChangeArrowheads="1"/>
          </p:cNvSpPr>
          <p:nvPr/>
        </p:nvSpPr>
        <p:spPr bwMode="auto">
          <a:xfrm>
            <a:off x="304800" y="1755775"/>
            <a:ext cx="3979863" cy="3295650"/>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800" b="1" i="1" dirty="0"/>
              <a:t>Supplements </a:t>
            </a:r>
            <a:r>
              <a:rPr lang="en-US" sz="1800" dirty="0"/>
              <a:t>standard costing model to allow actual cost analysis</a:t>
            </a:r>
          </a:p>
          <a:p>
            <a:pPr marL="342900" indent="-342900" algn="l">
              <a:spcBef>
                <a:spcPct val="20000"/>
              </a:spcBef>
              <a:buFont typeface="Arial" pitchFamily="34" charset="0"/>
              <a:buChar char="•"/>
            </a:pPr>
            <a:r>
              <a:rPr lang="en-US" sz="1800" dirty="0"/>
              <a:t>Powerful tools to model and implement cost changes to standard costs</a:t>
            </a:r>
          </a:p>
          <a:p>
            <a:pPr marL="342900" indent="-342900" algn="l">
              <a:spcBef>
                <a:spcPct val="20000"/>
              </a:spcBef>
              <a:buFont typeface="Arial" pitchFamily="34" charset="0"/>
              <a:buChar char="•"/>
            </a:pPr>
            <a:r>
              <a:rPr lang="en-US" sz="1800" dirty="0"/>
              <a:t>Set up cost structures as required for the corporation or make them unique by plant by utilizing unlimited cost sets, multiple costing methods and cost </a:t>
            </a:r>
            <a:r>
              <a:rPr lang="en-US" sz="1800" dirty="0" smtClean="0"/>
              <a:t>elements</a:t>
            </a:r>
          </a:p>
          <a:p>
            <a:pPr marL="342900" indent="-342900" algn="l">
              <a:spcBef>
                <a:spcPct val="20000"/>
              </a:spcBef>
              <a:buFont typeface="Arial" pitchFamily="34" charset="0"/>
              <a:buChar char="•"/>
            </a:pPr>
            <a:r>
              <a:rPr lang="en-US" sz="1800" dirty="0" smtClean="0"/>
              <a:t>Unlimited </a:t>
            </a:r>
            <a:r>
              <a:rPr lang="en-US" sz="1800" b="1" i="1" dirty="0" smtClean="0"/>
              <a:t>Cost Simulation</a:t>
            </a:r>
          </a:p>
          <a:p>
            <a:pPr marL="342900" indent="-342900" algn="l">
              <a:spcBef>
                <a:spcPct val="20000"/>
              </a:spcBef>
              <a:buClr>
                <a:srgbClr val="890C4C"/>
              </a:buClr>
              <a:buFont typeface="Webdings" pitchFamily="18" charset="2"/>
              <a:buChar char="5"/>
            </a:pPr>
            <a:endParaRPr lang="en-US" sz="1800" dirty="0"/>
          </a:p>
        </p:txBody>
      </p:sp>
      <p:pic>
        <p:nvPicPr>
          <p:cNvPr id="25607" name="Picture 25"/>
          <p:cNvPicPr>
            <a:picLocks noChangeAspect="1" noChangeArrowheads="1"/>
          </p:cNvPicPr>
          <p:nvPr/>
        </p:nvPicPr>
        <p:blipFill>
          <a:blip r:embed="rId3" cstate="print"/>
          <a:srcRect/>
          <a:stretch>
            <a:fillRect/>
          </a:stretch>
        </p:blipFill>
        <p:spPr bwMode="auto">
          <a:xfrm>
            <a:off x="4480005" y="2857496"/>
            <a:ext cx="4663995" cy="2967040"/>
          </a:xfrm>
          <a:prstGeom prst="rect">
            <a:avLst/>
          </a:prstGeom>
          <a:noFill/>
          <a:ln w="9525">
            <a:noFill/>
            <a:miter lim="800000"/>
            <a:headEnd/>
            <a:tailEnd/>
          </a:ln>
        </p:spPr>
      </p:pic>
      <p:pic>
        <p:nvPicPr>
          <p:cNvPr id="7" name="Picture 6" descr="Fotolia_17336124_S.jpg"/>
          <p:cNvPicPr>
            <a:picLocks noChangeAspect="1"/>
          </p:cNvPicPr>
          <p:nvPr/>
        </p:nvPicPr>
        <p:blipFill>
          <a:blip r:embed="rId4" cstate="print"/>
          <a:stretch>
            <a:fillRect/>
          </a:stretch>
        </p:blipFill>
        <p:spPr>
          <a:xfrm>
            <a:off x="7643802" y="0"/>
            <a:ext cx="1500198" cy="100013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Expanding Current Functionality:</a:t>
            </a:r>
          </a:p>
          <a:p>
            <a:pPr lvl="1"/>
            <a:r>
              <a:rPr lang="en-US" sz="1800" dirty="0" smtClean="0"/>
              <a:t>Periodic revaluation of item costs based on all inventory/shop floor transactions occurred during that period supporting following calculation methods:</a:t>
            </a:r>
          </a:p>
          <a:p>
            <a:pPr lvl="2"/>
            <a:r>
              <a:rPr lang="en-US" sz="1600" dirty="0" smtClean="0"/>
              <a:t>Weighted Average (WAVG)</a:t>
            </a:r>
          </a:p>
          <a:p>
            <a:pPr lvl="2"/>
            <a:r>
              <a:rPr lang="en-US" sz="1600" dirty="0" smtClean="0"/>
              <a:t>FIFO</a:t>
            </a:r>
          </a:p>
          <a:p>
            <a:pPr lvl="2"/>
            <a:r>
              <a:rPr lang="en-US" sz="1600" dirty="0" smtClean="0"/>
              <a:t>LIFO</a:t>
            </a:r>
          </a:p>
          <a:p>
            <a:pPr lvl="1"/>
            <a:r>
              <a:rPr lang="en-US" sz="1800" dirty="0" smtClean="0"/>
              <a:t>Generation of GL Transactions for all related transactions based on new calculated item cost</a:t>
            </a:r>
          </a:p>
          <a:p>
            <a:pPr lvl="2"/>
            <a:r>
              <a:rPr lang="en-US" sz="1600" dirty="0" smtClean="0"/>
              <a:t>Complete versus standard costing plus adjustments</a:t>
            </a:r>
          </a:p>
          <a:p>
            <a:pPr lvl="1"/>
            <a:r>
              <a:rPr lang="en-US" sz="1800" dirty="0" smtClean="0"/>
              <a:t>Inventory Valuation based on WAVG, FIFO LIFO calculated item unit costs</a:t>
            </a:r>
          </a:p>
          <a:p>
            <a:pPr lvl="2"/>
            <a:r>
              <a:rPr lang="en-US" sz="1600" dirty="0" smtClean="0"/>
              <a:t>Absorption of Indirect costs</a:t>
            </a:r>
          </a:p>
          <a:p>
            <a:pPr lvl="2"/>
            <a:r>
              <a:rPr lang="en-US" sz="1600" dirty="0" smtClean="0"/>
              <a:t>Absorption of expenses (Freight, Insurance, …)</a:t>
            </a:r>
          </a:p>
          <a:p>
            <a:pPr lvl="2"/>
            <a:endParaRPr lang="en-US" sz="2000" dirty="0"/>
          </a:p>
        </p:txBody>
      </p:sp>
      <p:sp>
        <p:nvSpPr>
          <p:cNvPr id="2" name="Title 1"/>
          <p:cNvSpPr>
            <a:spLocks noGrp="1"/>
          </p:cNvSpPr>
          <p:nvPr>
            <p:ph type="title"/>
          </p:nvPr>
        </p:nvSpPr>
        <p:spPr/>
        <p:txBody>
          <a:bodyPr/>
          <a:lstStyle/>
          <a:p>
            <a:r>
              <a:rPr lang="en-US" dirty="0" smtClean="0"/>
              <a:t>Expanded -  Periodic Costing (2010) </a:t>
            </a:r>
            <a:endParaRPr lang="en-US" dirty="0"/>
          </a:p>
        </p:txBody>
      </p:sp>
      <p:sp>
        <p:nvSpPr>
          <p:cNvPr id="5" name="Text Placeholder 4"/>
          <p:cNvSpPr>
            <a:spLocks noGrp="1"/>
          </p:cNvSpPr>
          <p:nvPr>
            <p:ph type="body" sz="quarter" idx="11"/>
          </p:nvPr>
        </p:nvSpPr>
        <p:spPr/>
        <p:txBody>
          <a:bodyPr/>
          <a:lstStyle/>
          <a:p>
            <a:endParaRPr lang="en-US" dirty="0"/>
          </a:p>
        </p:txBody>
      </p:sp>
      <p:pic>
        <p:nvPicPr>
          <p:cNvPr id="4" name="Picture 3" descr="C:\Documents and Settings\ltl\My Documents\LaCross\Personal\Fotoli Files\Fotolia_2710541_XS.jpg"/>
          <p:cNvPicPr>
            <a:picLocks noChangeAspect="1" noChangeArrowheads="1"/>
          </p:cNvPicPr>
          <p:nvPr/>
        </p:nvPicPr>
        <p:blipFill>
          <a:blip r:embed="rId2" cstate="print"/>
          <a:srcRect/>
          <a:stretch>
            <a:fillRect/>
          </a:stretch>
        </p:blipFill>
        <p:spPr bwMode="auto">
          <a:xfrm>
            <a:off x="7979374" y="0"/>
            <a:ext cx="1164626" cy="775504"/>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15362" name="Rectangle 2"/>
          <p:cNvSpPr>
            <a:spLocks noGrp="1" noChangeArrowheads="1"/>
          </p:cNvSpPr>
          <p:nvPr>
            <p:ph type="title"/>
          </p:nvPr>
        </p:nvSpPr>
        <p:spPr/>
        <p:txBody>
          <a:bodyPr>
            <a:normAutofit/>
          </a:bodyPr>
          <a:lstStyle/>
          <a:p>
            <a:pPr eaLnBrk="1" hangingPunct="1"/>
            <a:r>
              <a:rPr lang="en-GB" sz="2800" dirty="0" smtClean="0">
                <a:cs typeface="Tahoma" charset="0"/>
              </a:rPr>
              <a:t>QAD GRC (Governance, Risk, &amp; Compliance)</a:t>
            </a:r>
            <a:endParaRPr lang="en-US" sz="2800" dirty="0" smtClean="0">
              <a:cs typeface="Tahoma" charset="0"/>
            </a:endParaRPr>
          </a:p>
        </p:txBody>
      </p:sp>
      <p:sp>
        <p:nvSpPr>
          <p:cNvPr id="9" name="Text Placeholder 8"/>
          <p:cNvSpPr>
            <a:spLocks noGrp="1"/>
          </p:cNvSpPr>
          <p:nvPr>
            <p:ph type="body" sz="quarter" idx="11"/>
          </p:nvPr>
        </p:nvSpPr>
        <p:spPr/>
        <p:txBody>
          <a:bodyPr/>
          <a:lstStyle/>
          <a:p>
            <a:endParaRPr lang="en-US" dirty="0"/>
          </a:p>
        </p:txBody>
      </p:sp>
      <p:sp>
        <p:nvSpPr>
          <p:cNvPr id="15364" name="Rectangle 5"/>
          <p:cNvSpPr>
            <a:spLocks noChangeArrowheads="1"/>
          </p:cNvSpPr>
          <p:nvPr/>
        </p:nvSpPr>
        <p:spPr bwMode="auto">
          <a:xfrm>
            <a:off x="428596" y="1571612"/>
            <a:ext cx="4103688" cy="4744521"/>
          </a:xfrm>
          <a:prstGeom prst="rect">
            <a:avLst/>
          </a:prstGeom>
          <a:noFill/>
          <a:ln w="9525">
            <a:noFill/>
            <a:miter lim="800000"/>
            <a:headEnd/>
            <a:tailEnd/>
          </a:ln>
        </p:spPr>
        <p:txBody>
          <a:bodyPr tIns="91440" bIns="91440"/>
          <a:lstStyle/>
          <a:p>
            <a:pPr marL="342900" indent="-342900" algn="l">
              <a:spcBef>
                <a:spcPct val="20000"/>
              </a:spcBef>
              <a:buClr>
                <a:schemeClr val="accent2"/>
              </a:buClr>
              <a:buFont typeface="Arial" pitchFamily="34" charset="0"/>
              <a:buChar char="•"/>
            </a:pPr>
            <a:r>
              <a:rPr lang="en-US" sz="1600" dirty="0"/>
              <a:t>Extensive set of solutions for Governance, Risk and Compliance</a:t>
            </a:r>
          </a:p>
          <a:p>
            <a:pPr marL="342900" indent="-342900" algn="l">
              <a:spcBef>
                <a:spcPct val="20000"/>
              </a:spcBef>
              <a:buClr>
                <a:schemeClr val="accent2"/>
              </a:buClr>
              <a:buFont typeface="Arial" pitchFamily="34" charset="0"/>
              <a:buChar char="•"/>
            </a:pPr>
            <a:r>
              <a:rPr lang="en-US" sz="1600" dirty="0"/>
              <a:t>Minimizes costs of compliance to government regulations such as Sarbanes-Oxley, IFRS and other governance requirements</a:t>
            </a:r>
          </a:p>
          <a:p>
            <a:pPr marL="342900" indent="-342900" algn="l">
              <a:spcBef>
                <a:spcPct val="20000"/>
              </a:spcBef>
              <a:buClr>
                <a:schemeClr val="accent2"/>
              </a:buClr>
              <a:buFont typeface="Arial" pitchFamily="34" charset="0"/>
              <a:buChar char="•"/>
            </a:pPr>
            <a:r>
              <a:rPr lang="en-US" sz="1600" dirty="0"/>
              <a:t>Extensive automated </a:t>
            </a:r>
            <a:r>
              <a:rPr lang="en-US" sz="1600" dirty="0" smtClean="0"/>
              <a:t>controls</a:t>
            </a:r>
          </a:p>
          <a:p>
            <a:pPr marL="342900" indent="-342900" algn="l">
              <a:spcBef>
                <a:spcPct val="20000"/>
              </a:spcBef>
              <a:buClr>
                <a:schemeClr val="accent2"/>
              </a:buClr>
              <a:buFont typeface="Arial" pitchFamily="34" charset="0"/>
              <a:buChar char="•"/>
            </a:pPr>
            <a:r>
              <a:rPr lang="en-US" sz="1600" dirty="0" smtClean="0"/>
              <a:t>Enhanced Audit Trails</a:t>
            </a:r>
          </a:p>
          <a:p>
            <a:pPr marL="742950" lvl="1" indent="-285750" algn="l">
              <a:spcBef>
                <a:spcPct val="20000"/>
              </a:spcBef>
              <a:buClr>
                <a:schemeClr val="accent2"/>
              </a:buClr>
              <a:buFont typeface="Arial" pitchFamily="34" charset="0"/>
              <a:buChar char="•"/>
            </a:pPr>
            <a:r>
              <a:rPr lang="en-US" sz="1200" dirty="0" smtClean="0"/>
              <a:t>Have full audit trail capability for data changes</a:t>
            </a:r>
          </a:p>
          <a:p>
            <a:pPr marL="742950" lvl="1" indent="-285750" algn="l">
              <a:spcBef>
                <a:spcPct val="20000"/>
              </a:spcBef>
              <a:buClr>
                <a:schemeClr val="accent2"/>
              </a:buClr>
              <a:buFont typeface="Arial" pitchFamily="34" charset="0"/>
              <a:buChar char="•"/>
            </a:pPr>
            <a:r>
              <a:rPr lang="en-US" sz="1200" dirty="0" smtClean="0"/>
              <a:t>Tracks who made a change, when the change was made what are the prior and new value</a:t>
            </a:r>
            <a:endParaRPr lang="en-US" sz="1200" dirty="0"/>
          </a:p>
          <a:p>
            <a:pPr marL="342900" indent="-342900" algn="l">
              <a:spcBef>
                <a:spcPct val="20000"/>
              </a:spcBef>
              <a:buClr>
                <a:schemeClr val="accent2"/>
              </a:buClr>
              <a:buFont typeface="Arial" pitchFamily="34" charset="0"/>
              <a:buChar char="•"/>
            </a:pPr>
            <a:r>
              <a:rPr lang="en-US" sz="1600" dirty="0"/>
              <a:t>Role based security up to activity level</a:t>
            </a:r>
          </a:p>
          <a:p>
            <a:pPr marL="342900" indent="-342900" algn="l">
              <a:spcBef>
                <a:spcPct val="20000"/>
              </a:spcBef>
              <a:buClr>
                <a:schemeClr val="accent2"/>
              </a:buClr>
              <a:buFont typeface="Arial" pitchFamily="34" charset="0"/>
              <a:buChar char="•"/>
            </a:pPr>
            <a:r>
              <a:rPr lang="en-US" sz="1600" dirty="0"/>
              <a:t>Trade compliance using QAD TMS</a:t>
            </a:r>
          </a:p>
          <a:p>
            <a:pPr marL="342900" indent="-342900" algn="l">
              <a:spcBef>
                <a:spcPct val="20000"/>
              </a:spcBef>
              <a:buClr>
                <a:schemeClr val="accent2"/>
              </a:buClr>
              <a:buFont typeface="Arial" pitchFamily="34" charset="0"/>
              <a:buChar char="•"/>
            </a:pPr>
            <a:r>
              <a:rPr lang="en-US" sz="1600" dirty="0"/>
              <a:t>Access control including forced</a:t>
            </a:r>
            <a:r>
              <a:rPr lang="en-AU" sz="1600" dirty="0"/>
              <a:t> password complexity, aging and intrusion detection</a:t>
            </a:r>
            <a:endParaRPr lang="en-US" sz="1600" dirty="0"/>
          </a:p>
        </p:txBody>
      </p:sp>
      <p:sp>
        <p:nvSpPr>
          <p:cNvPr id="15365" name="Text Box 4"/>
          <p:cNvSpPr txBox="1">
            <a:spLocks noChangeArrowheads="1"/>
          </p:cNvSpPr>
          <p:nvPr/>
        </p:nvSpPr>
        <p:spPr bwMode="auto">
          <a:xfrm>
            <a:off x="4643438" y="1571612"/>
            <a:ext cx="4318000" cy="430213"/>
          </a:xfrm>
          <a:prstGeom prst="rect">
            <a:avLst/>
          </a:prstGeom>
          <a:noFill/>
          <a:ln w="9525" algn="ctr">
            <a:noFill/>
            <a:miter lim="800000"/>
            <a:headEnd/>
            <a:tailEnd/>
          </a:ln>
        </p:spPr>
        <p:txBody>
          <a:bodyPr tIns="91440" bIns="91440">
            <a:spAutoFit/>
          </a:bodyPr>
          <a:lstStyle/>
          <a:p>
            <a:pPr>
              <a:lnSpc>
                <a:spcPct val="80000"/>
              </a:lnSpc>
              <a:spcBef>
                <a:spcPct val="30000"/>
              </a:spcBef>
              <a:buClr>
                <a:srgbClr val="890C4C"/>
              </a:buClr>
              <a:buFont typeface="Webdings" pitchFamily="18" charset="2"/>
              <a:buNone/>
            </a:pPr>
            <a:r>
              <a:rPr lang="en-US" sz="2000" b="1" dirty="0"/>
              <a:t>Helps companies stay compliant</a:t>
            </a:r>
          </a:p>
        </p:txBody>
      </p:sp>
      <p:pic>
        <p:nvPicPr>
          <p:cNvPr id="15367" name="Picture 25"/>
          <p:cNvPicPr>
            <a:picLocks noChangeAspect="1" noChangeArrowheads="1"/>
          </p:cNvPicPr>
          <p:nvPr/>
        </p:nvPicPr>
        <p:blipFill>
          <a:blip r:embed="rId3" cstate="print"/>
          <a:srcRect/>
          <a:stretch>
            <a:fillRect/>
          </a:stretch>
        </p:blipFill>
        <p:spPr bwMode="auto">
          <a:xfrm>
            <a:off x="4714844" y="2143116"/>
            <a:ext cx="4429156" cy="3894055"/>
          </a:xfrm>
          <a:prstGeom prst="rect">
            <a:avLst/>
          </a:prstGeom>
          <a:noFill/>
          <a:ln w="9525">
            <a:noFill/>
            <a:miter lim="800000"/>
            <a:headEnd/>
            <a:tailEnd/>
          </a:ln>
        </p:spPr>
      </p:pic>
      <p:pic>
        <p:nvPicPr>
          <p:cNvPr id="25" name="Picture 24" descr="Fotolia_1248627_S.jpg"/>
          <p:cNvPicPr>
            <a:picLocks noChangeAspect="1"/>
          </p:cNvPicPr>
          <p:nvPr/>
        </p:nvPicPr>
        <p:blipFill>
          <a:blip r:embed="rId4" cstate="print"/>
          <a:stretch>
            <a:fillRect/>
          </a:stretch>
        </p:blipFill>
        <p:spPr>
          <a:xfrm>
            <a:off x="8027021" y="-4131"/>
            <a:ext cx="934417" cy="77356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prstGeom prst="rect">
            <a:avLst/>
          </a:prstGeom>
        </p:spPr>
        <p:txBody>
          <a:bodyPr>
            <a:normAutofit/>
          </a:bodyPr>
          <a:lstStyle/>
          <a:p>
            <a:pPr eaLnBrk="1" hangingPunct="1"/>
            <a:r>
              <a:rPr lang="en-US" sz="2400" dirty="0" smtClean="0">
                <a:cs typeface="Tahoma" pitchFamily="34" charset="0"/>
              </a:rPr>
              <a:t>Define Roles and Permissions</a:t>
            </a:r>
          </a:p>
          <a:p>
            <a:pPr eaLnBrk="1" hangingPunct="1"/>
            <a:r>
              <a:rPr lang="en-US" sz="2400" dirty="0" smtClean="0">
                <a:cs typeface="Tahoma" pitchFamily="34" charset="0"/>
              </a:rPr>
              <a:t>Segregation of Duties:</a:t>
            </a:r>
          </a:p>
          <a:p>
            <a:pPr lvl="1" eaLnBrk="1" hangingPunct="1"/>
            <a:r>
              <a:rPr lang="en-US" sz="2000" dirty="0" smtClean="0">
                <a:cs typeface="Tahoma" pitchFamily="34" charset="0"/>
              </a:rPr>
              <a:t>Define conflicting roles</a:t>
            </a:r>
          </a:p>
          <a:p>
            <a:pPr eaLnBrk="1" hangingPunct="1"/>
            <a:r>
              <a:rPr lang="en-US" sz="2400" dirty="0" smtClean="0">
                <a:cs typeface="Tahoma" pitchFamily="34" charset="0"/>
              </a:rPr>
              <a:t>User Interface depending on Role</a:t>
            </a:r>
          </a:p>
        </p:txBody>
      </p:sp>
      <p:sp>
        <p:nvSpPr>
          <p:cNvPr id="54274" name="Rectangle 2"/>
          <p:cNvSpPr>
            <a:spLocks noGrp="1" noChangeArrowheads="1"/>
          </p:cNvSpPr>
          <p:nvPr>
            <p:ph type="title"/>
          </p:nvPr>
        </p:nvSpPr>
        <p:spPr>
          <a:prstGeom prst="rect">
            <a:avLst/>
          </a:prstGeom>
        </p:spPr>
        <p:txBody>
          <a:bodyPr/>
          <a:lstStyle/>
          <a:p>
            <a:pPr eaLnBrk="1" hangingPunct="1"/>
            <a:r>
              <a:rPr lang="en-US" dirty="0" smtClean="0">
                <a:solidFill>
                  <a:schemeClr val="tx2">
                    <a:lumMod val="60000"/>
                    <a:lumOff val="40000"/>
                  </a:schemeClr>
                </a:solidFill>
                <a:cs typeface="Tahoma" pitchFamily="34" charset="0"/>
              </a:rPr>
              <a:t>Role Based User Interface/Security</a:t>
            </a:r>
          </a:p>
        </p:txBody>
      </p:sp>
      <p:sp>
        <p:nvSpPr>
          <p:cNvPr id="5" name="Text Placeholder 4"/>
          <p:cNvSpPr>
            <a:spLocks noGrp="1"/>
          </p:cNvSpPr>
          <p:nvPr>
            <p:ph type="body" sz="quarter" idx="11"/>
          </p:nvPr>
        </p:nvSpPr>
        <p:spPr/>
        <p:txBody>
          <a:bodyPr/>
          <a:lstStyle/>
          <a:p>
            <a:endParaRPr lang="en-US" dirty="0"/>
          </a:p>
        </p:txBody>
      </p:sp>
      <p:pic>
        <p:nvPicPr>
          <p:cNvPr id="54276" name="Picture 6"/>
          <p:cNvPicPr>
            <a:picLocks noChangeAspect="1" noChangeArrowheads="1"/>
          </p:cNvPicPr>
          <p:nvPr/>
        </p:nvPicPr>
        <p:blipFill>
          <a:blip r:embed="rId2" cstate="print"/>
          <a:srcRect r="25893" b="47641"/>
          <a:stretch>
            <a:fillRect/>
          </a:stretch>
        </p:blipFill>
        <p:spPr bwMode="auto">
          <a:xfrm>
            <a:off x="0" y="3071810"/>
            <a:ext cx="9144000" cy="419451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smtClean="0"/>
              <a:t>Implementation of 2 rules:</a:t>
            </a:r>
          </a:p>
          <a:p>
            <a:pPr lvl="1"/>
            <a:r>
              <a:rPr lang="en-US" dirty="0" smtClean="0"/>
              <a:t>Rule 1 (Role permissions)</a:t>
            </a:r>
            <a:r>
              <a:rPr lang="en-US" dirty="0" smtClean="0">
                <a:sym typeface="Wingdings" pitchFamily="2" charset="2"/>
              </a:rPr>
              <a:t/>
            </a:r>
            <a:br>
              <a:rPr lang="en-US" dirty="0" smtClean="0">
                <a:sym typeface="Wingdings" pitchFamily="2" charset="2"/>
              </a:rPr>
            </a:br>
            <a:r>
              <a:rPr lang="en-US" i="1" dirty="0" smtClean="0">
                <a:sym typeface="Wingdings" pitchFamily="2" charset="2"/>
              </a:rPr>
              <a:t>All the application resources to which any given </a:t>
            </a:r>
            <a:r>
              <a:rPr lang="en-US" altLang="zh-CN" i="1" dirty="0" smtClean="0">
                <a:ea typeface="宋体" charset="-122"/>
                <a:sym typeface="Wingdings" pitchFamily="2" charset="2"/>
              </a:rPr>
              <a:t>role grants access must belong to compatible segregation of duties categories</a:t>
            </a:r>
            <a:r>
              <a:rPr lang="en-US" altLang="zh-CN" dirty="0" smtClean="0">
                <a:ea typeface="宋体" charset="-122"/>
                <a:sym typeface="Wingdings" pitchFamily="2" charset="2"/>
              </a:rPr>
              <a:t>.</a:t>
            </a:r>
          </a:p>
          <a:p>
            <a:pPr lvl="1"/>
            <a:r>
              <a:rPr lang="en-US" altLang="zh-CN" dirty="0" smtClean="0">
                <a:ea typeface="宋体" charset="-122"/>
                <a:sym typeface="Wingdings" pitchFamily="2" charset="2"/>
              </a:rPr>
              <a:t>Rule 2 (Role membership)</a:t>
            </a:r>
            <a:br>
              <a:rPr lang="en-US" altLang="zh-CN" dirty="0" smtClean="0">
                <a:ea typeface="宋体" charset="-122"/>
                <a:sym typeface="Wingdings" pitchFamily="2" charset="2"/>
              </a:rPr>
            </a:br>
            <a:r>
              <a:rPr lang="en-US" altLang="zh-CN" i="1" dirty="0" smtClean="0">
                <a:ea typeface="宋体" charset="-122"/>
                <a:sym typeface="Wingdings" pitchFamily="2" charset="2"/>
              </a:rPr>
              <a:t>All the assigned roles to a given user, must have compatible segregation of duties categories</a:t>
            </a:r>
            <a:r>
              <a:rPr lang="en-US" altLang="zh-CN" dirty="0" smtClean="0">
                <a:ea typeface="宋体" charset="-122"/>
                <a:sym typeface="Wingdings" pitchFamily="2" charset="2"/>
              </a:rPr>
              <a:t>.</a:t>
            </a:r>
          </a:p>
          <a:p>
            <a:pPr lvl="1"/>
            <a:r>
              <a:rPr lang="en-US" altLang="zh-CN" dirty="0" smtClean="0">
                <a:ea typeface="宋体" charset="-122"/>
                <a:sym typeface="Wingdings" pitchFamily="2" charset="2"/>
              </a:rPr>
              <a:t>The system should be able to verify both of these rules readily, and present the results in a report.</a:t>
            </a:r>
            <a:endParaRPr lang="en-US" dirty="0" smtClean="0"/>
          </a:p>
          <a:p>
            <a:endParaRPr lang="en-US" dirty="0"/>
          </a:p>
        </p:txBody>
      </p:sp>
      <p:sp>
        <p:nvSpPr>
          <p:cNvPr id="230402" name="Rectangle 2"/>
          <p:cNvSpPr>
            <a:spLocks noGrp="1" noChangeArrowheads="1"/>
          </p:cNvSpPr>
          <p:nvPr>
            <p:ph type="title"/>
          </p:nvPr>
        </p:nvSpPr>
        <p:spPr/>
        <p:txBody>
          <a:bodyPr/>
          <a:lstStyle/>
          <a:p>
            <a:r>
              <a:rPr lang="en-US" dirty="0" smtClean="0"/>
              <a:t>Security Segregation Of Duties</a:t>
            </a:r>
            <a:endParaRPr lang="en-US" dirty="0"/>
          </a:p>
        </p:txBody>
      </p:sp>
      <p:sp>
        <p:nvSpPr>
          <p:cNvPr id="230403" name="Rectangle 3"/>
          <p:cNvSpPr>
            <a:spLocks noGrp="1" noChangeArrowheads="1"/>
          </p:cNvSpPr>
          <p:nvPr>
            <p:ph type="body" sz="quarter" idx="4294967295"/>
          </p:nvPr>
        </p:nvSpPr>
        <p:spPr>
          <a:xfrm>
            <a:off x="457200" y="178827"/>
            <a:ext cx="8229600" cy="428625"/>
          </a:xfrm>
        </p:spPr>
        <p:txBody>
          <a:bodyPr>
            <a:normAutofit fontScale="92500" lnSpcReduction="20000"/>
          </a:bodyPr>
          <a:lstStyle/>
          <a:p>
            <a:pPr lvl="1"/>
            <a:endParaRPr lang="en-US" dirty="0"/>
          </a:p>
        </p:txBody>
      </p:sp>
      <p:pic>
        <p:nvPicPr>
          <p:cNvPr id="4" name="Picture 3" descr="Fotolia_18319670_XS.jpg"/>
          <p:cNvPicPr>
            <a:picLocks noChangeAspect="1"/>
          </p:cNvPicPr>
          <p:nvPr/>
        </p:nvPicPr>
        <p:blipFill>
          <a:blip r:embed="rId2" cstate="print"/>
          <a:stretch>
            <a:fillRect/>
          </a:stretch>
        </p:blipFill>
        <p:spPr>
          <a:xfrm>
            <a:off x="7895062" y="35695"/>
            <a:ext cx="1248937" cy="833606"/>
          </a:xfrm>
          <a:prstGeom prst="rect">
            <a:avLst/>
          </a:prstGeom>
        </p:spPr>
      </p:pic>
      <p:sp>
        <p:nvSpPr>
          <p:cNvPr id="6" name="Slide Number Placeholder 2"/>
          <p:cNvSpPr>
            <a:spLocks noGrp="1"/>
          </p:cNvSpPr>
          <p:nvPr>
            <p:ph type="sldNum" sz="quarter" idx="4294967295"/>
          </p:nvPr>
        </p:nvSpPr>
        <p:spPr>
          <a:xfrm>
            <a:off x="6863642" y="6441016"/>
            <a:ext cx="2133600" cy="365125"/>
          </a:xfrm>
          <a:prstGeom prst="rect">
            <a:avLst/>
          </a:prstGeom>
        </p:spPr>
        <p:txBody>
          <a:bodyPr/>
          <a:lstStyle/>
          <a:p>
            <a:fld id="{A72B18B9-7638-8643-BA78-1B558657E18A}"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57</a:t>
            </a:fld>
            <a:endParaRPr lang="en-US" dirty="0"/>
          </a:p>
        </p:txBody>
      </p:sp>
      <p:sp>
        <p:nvSpPr>
          <p:cNvPr id="4" name="Title 3"/>
          <p:cNvSpPr>
            <a:spLocks noGrp="1"/>
          </p:cNvSpPr>
          <p:nvPr>
            <p:ph type="title"/>
          </p:nvPr>
        </p:nvSpPr>
        <p:spPr/>
        <p:txBody>
          <a:bodyPr/>
          <a:lstStyle/>
          <a:p>
            <a:r>
              <a:rPr lang="en-US" dirty="0" smtClean="0"/>
              <a:t>Segregation Of Duties Flow</a:t>
            </a:r>
            <a:endParaRPr lang="en-US" dirty="0"/>
          </a:p>
        </p:txBody>
      </p:sp>
      <p:pic>
        <p:nvPicPr>
          <p:cNvPr id="345090" name="Picture 2"/>
          <p:cNvPicPr>
            <a:picLocks noChangeAspect="1" noChangeArrowheads="1"/>
          </p:cNvPicPr>
          <p:nvPr/>
        </p:nvPicPr>
        <p:blipFill>
          <a:blip r:embed="rId2"/>
          <a:srcRect/>
          <a:stretch>
            <a:fillRect/>
          </a:stretch>
        </p:blipFill>
        <p:spPr bwMode="auto">
          <a:xfrm>
            <a:off x="2313818" y="1340434"/>
            <a:ext cx="4608822" cy="5119821"/>
          </a:xfrm>
          <a:prstGeom prst="rect">
            <a:avLst/>
          </a:prstGeom>
          <a:noFill/>
          <a:ln w="9525">
            <a:noFill/>
            <a:miter lim="800000"/>
            <a:headEnd/>
            <a:tailEnd/>
          </a:ln>
        </p:spPr>
      </p:pic>
      <p:pic>
        <p:nvPicPr>
          <p:cNvPr id="5" name="Picture 4" descr="Fotolia_11600354_XS.jpg"/>
          <p:cNvPicPr>
            <a:picLocks noChangeAspect="1"/>
          </p:cNvPicPr>
          <p:nvPr/>
        </p:nvPicPr>
        <p:blipFill>
          <a:blip r:embed="rId3"/>
          <a:stretch>
            <a:fillRect/>
          </a:stretch>
        </p:blipFill>
        <p:spPr>
          <a:xfrm>
            <a:off x="7176307" y="0"/>
            <a:ext cx="1967693" cy="130562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marL="285750" indent="-285750" eaLnBrk="1" hangingPunct="1">
              <a:lnSpc>
                <a:spcPct val="80000"/>
              </a:lnSpc>
              <a:buFont typeface="Webdings" pitchFamily="18" charset="2"/>
              <a:buNone/>
              <a:defRPr/>
            </a:pPr>
            <a:endParaRPr lang="en-US" sz="2400" dirty="0" smtClean="0"/>
          </a:p>
          <a:p>
            <a:pPr marL="285750" indent="-285750" eaLnBrk="1" hangingPunct="1">
              <a:lnSpc>
                <a:spcPct val="80000"/>
              </a:lnSpc>
              <a:defRPr/>
            </a:pPr>
            <a:endParaRPr lang="en-US" sz="2000" dirty="0" smtClean="0"/>
          </a:p>
        </p:txBody>
      </p:sp>
      <p:sp>
        <p:nvSpPr>
          <p:cNvPr id="26626" name="Rectangle 2"/>
          <p:cNvSpPr>
            <a:spLocks noGrp="1" noChangeArrowheads="1"/>
          </p:cNvSpPr>
          <p:nvPr>
            <p:ph type="title"/>
          </p:nvPr>
        </p:nvSpPr>
        <p:spPr/>
        <p:txBody>
          <a:bodyPr/>
          <a:lstStyle/>
          <a:p>
            <a:pPr eaLnBrk="1" hangingPunct="1"/>
            <a:r>
              <a:rPr lang="en-GB" sz="3000" dirty="0" smtClean="0">
                <a:cs typeface="Tahoma" charset="0"/>
              </a:rPr>
              <a:t>QAD Fixed Assets</a:t>
            </a:r>
            <a:endParaRPr lang="en-US" sz="3000" dirty="0" smtClean="0">
              <a:cs typeface="Tahoma" charset="0"/>
            </a:endParaRPr>
          </a:p>
        </p:txBody>
      </p:sp>
      <p:sp>
        <p:nvSpPr>
          <p:cNvPr id="11" name="Text Placeholder 10"/>
          <p:cNvSpPr>
            <a:spLocks noGrp="1"/>
          </p:cNvSpPr>
          <p:nvPr>
            <p:ph type="body" sz="quarter" idx="11"/>
          </p:nvPr>
        </p:nvSpPr>
        <p:spPr/>
        <p:txBody>
          <a:bodyPr/>
          <a:lstStyle/>
          <a:p>
            <a:endParaRPr lang="en-US" dirty="0"/>
          </a:p>
        </p:txBody>
      </p:sp>
      <p:sp>
        <p:nvSpPr>
          <p:cNvPr id="26628" name="Text Box 4"/>
          <p:cNvSpPr txBox="1">
            <a:spLocks noChangeArrowheads="1"/>
          </p:cNvSpPr>
          <p:nvPr/>
        </p:nvSpPr>
        <p:spPr bwMode="auto">
          <a:xfrm>
            <a:off x="4567238" y="1666875"/>
            <a:ext cx="4576762" cy="841375"/>
          </a:xfrm>
          <a:prstGeom prst="rect">
            <a:avLst/>
          </a:prstGeom>
          <a:noFill/>
          <a:ln w="9525" algn="ctr">
            <a:noFill/>
            <a:miter lim="800000"/>
            <a:headEnd/>
            <a:tailEnd/>
          </a:ln>
        </p:spPr>
        <p:txBody>
          <a:bodyPr tIns="91440" bIns="91440">
            <a:spAutoFit/>
          </a:bodyPr>
          <a:lstStyle/>
          <a:p>
            <a:pPr algn="ctr">
              <a:lnSpc>
                <a:spcPct val="80000"/>
              </a:lnSpc>
              <a:spcBef>
                <a:spcPct val="30000"/>
              </a:spcBef>
              <a:buClr>
                <a:srgbClr val="890C4C"/>
              </a:buClr>
              <a:buFont typeface="Webdings" pitchFamily="18" charset="2"/>
              <a:buNone/>
            </a:pPr>
            <a:r>
              <a:rPr lang="en-US" sz="1800" b="1" dirty="0"/>
              <a:t>Accurately manage and track fixed assets throughout their lifecycle: from asset acquisition to disposal </a:t>
            </a:r>
          </a:p>
        </p:txBody>
      </p:sp>
      <p:sp>
        <p:nvSpPr>
          <p:cNvPr id="26629" name="Rectangle 5"/>
          <p:cNvSpPr>
            <a:spLocks noChangeArrowheads="1"/>
          </p:cNvSpPr>
          <p:nvPr/>
        </p:nvSpPr>
        <p:spPr bwMode="auto">
          <a:xfrm>
            <a:off x="438150" y="1755775"/>
            <a:ext cx="3600450" cy="3349625"/>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800" dirty="0"/>
              <a:t>Multiple and user defined depreciation methods</a:t>
            </a:r>
          </a:p>
          <a:p>
            <a:pPr marL="342900" indent="-342900" algn="l">
              <a:spcBef>
                <a:spcPct val="20000"/>
              </a:spcBef>
              <a:buFont typeface="Arial" pitchFamily="34" charset="0"/>
              <a:buChar char="•"/>
            </a:pPr>
            <a:r>
              <a:rPr lang="en-US" sz="1800" dirty="0"/>
              <a:t>Ability to split and combine assets</a:t>
            </a:r>
          </a:p>
          <a:p>
            <a:pPr marL="342900" indent="-342900" algn="l">
              <a:spcBef>
                <a:spcPct val="20000"/>
              </a:spcBef>
              <a:buFont typeface="Arial" pitchFamily="34" charset="0"/>
              <a:buChar char="•"/>
            </a:pPr>
            <a:r>
              <a:rPr lang="en-US" sz="1800" dirty="0"/>
              <a:t>Support transfers and retirements</a:t>
            </a:r>
          </a:p>
          <a:p>
            <a:pPr marL="342900" indent="-342900" algn="l">
              <a:spcBef>
                <a:spcPct val="20000"/>
              </a:spcBef>
              <a:buFont typeface="Arial" pitchFamily="34" charset="0"/>
              <a:buChar char="•"/>
            </a:pPr>
            <a:r>
              <a:rPr lang="en-US" sz="1800" dirty="0"/>
              <a:t>Multiple concurrent depreciations to support different GAAP requirements</a:t>
            </a:r>
          </a:p>
          <a:p>
            <a:pPr marL="342900" indent="-342900" algn="l">
              <a:spcBef>
                <a:spcPct val="20000"/>
              </a:spcBef>
              <a:buFont typeface="Arial" pitchFamily="34" charset="0"/>
              <a:buChar char="•"/>
            </a:pPr>
            <a:r>
              <a:rPr lang="en-US" sz="1800" dirty="0"/>
              <a:t>Helps in supporting regulations such as Sarbanes-Oxley</a:t>
            </a:r>
          </a:p>
        </p:txBody>
      </p:sp>
      <p:sp>
        <p:nvSpPr>
          <p:cNvPr id="26630" name="Rectangle 6"/>
          <p:cNvSpPr>
            <a:spLocks noChangeArrowheads="1"/>
          </p:cNvSpPr>
          <p:nvPr/>
        </p:nvSpPr>
        <p:spPr bwMode="auto">
          <a:xfrm>
            <a:off x="0" y="2476500"/>
            <a:ext cx="9144000" cy="0"/>
          </a:xfrm>
          <a:prstGeom prst="rect">
            <a:avLst/>
          </a:prstGeom>
          <a:noFill/>
          <a:ln w="9525" algn="ctr">
            <a:noFill/>
            <a:miter lim="800000"/>
            <a:headEnd/>
            <a:tailEnd/>
          </a:ln>
        </p:spPr>
        <p:txBody>
          <a:bodyPr wrap="none" tIns="91440" bIns="91440" anchor="ctr">
            <a:spAutoFit/>
          </a:bodyPr>
          <a:lstStyle/>
          <a:p>
            <a:pPr algn="ctr"/>
            <a:endParaRPr lang="nl-NL"/>
          </a:p>
        </p:txBody>
      </p:sp>
      <p:sp>
        <p:nvSpPr>
          <p:cNvPr id="26631" name="Rectangle 7"/>
          <p:cNvSpPr>
            <a:spLocks noChangeArrowheads="1"/>
          </p:cNvSpPr>
          <p:nvPr/>
        </p:nvSpPr>
        <p:spPr bwMode="auto">
          <a:xfrm>
            <a:off x="0" y="2476500"/>
            <a:ext cx="9144000" cy="0"/>
          </a:xfrm>
          <a:prstGeom prst="rect">
            <a:avLst/>
          </a:prstGeom>
          <a:noFill/>
          <a:ln w="9525" algn="ctr">
            <a:noFill/>
            <a:miter lim="800000"/>
            <a:headEnd/>
            <a:tailEnd/>
          </a:ln>
        </p:spPr>
        <p:txBody>
          <a:bodyPr wrap="none" tIns="91440" bIns="91440" anchor="ctr">
            <a:spAutoFit/>
          </a:bodyPr>
          <a:lstStyle/>
          <a:p>
            <a:pPr algn="ctr"/>
            <a:endParaRPr lang="nl-NL"/>
          </a:p>
        </p:txBody>
      </p:sp>
      <p:pic>
        <p:nvPicPr>
          <p:cNvPr id="26632" name="Picture 8" descr="Frye%20Phase%202%20Pics%20001"/>
          <p:cNvPicPr>
            <a:picLocks noChangeAspect="1" noChangeArrowheads="1"/>
          </p:cNvPicPr>
          <p:nvPr/>
        </p:nvPicPr>
        <p:blipFill>
          <a:blip r:embed="rId3" cstate="print"/>
          <a:srcRect/>
          <a:stretch>
            <a:fillRect/>
          </a:stretch>
        </p:blipFill>
        <p:spPr bwMode="auto">
          <a:xfrm>
            <a:off x="6672263" y="2794000"/>
            <a:ext cx="2201862" cy="1800225"/>
          </a:xfrm>
          <a:prstGeom prst="rect">
            <a:avLst/>
          </a:prstGeom>
          <a:noFill/>
          <a:ln w="9525">
            <a:noFill/>
            <a:miter lim="800000"/>
            <a:headEnd/>
            <a:tailEnd/>
          </a:ln>
        </p:spPr>
      </p:pic>
      <p:pic>
        <p:nvPicPr>
          <p:cNvPr id="26633" name="Picture 9" descr="FANUC_Mennies_LR100i"/>
          <p:cNvPicPr>
            <a:picLocks noChangeAspect="1" noChangeArrowheads="1"/>
          </p:cNvPicPr>
          <p:nvPr/>
        </p:nvPicPr>
        <p:blipFill>
          <a:blip r:embed="rId4" cstate="print"/>
          <a:srcRect/>
          <a:stretch>
            <a:fillRect/>
          </a:stretch>
        </p:blipFill>
        <p:spPr bwMode="auto">
          <a:xfrm>
            <a:off x="4657725" y="2794000"/>
            <a:ext cx="1789113" cy="1800225"/>
          </a:xfrm>
          <a:prstGeom prst="rect">
            <a:avLst/>
          </a:prstGeom>
          <a:noFill/>
          <a:ln w="9525">
            <a:noFill/>
            <a:miter lim="800000"/>
            <a:headEnd/>
            <a:tailEnd/>
          </a:ln>
        </p:spPr>
      </p:pic>
      <p:pic>
        <p:nvPicPr>
          <p:cNvPr id="10" name="Picture 9" descr="Fotolia_5397401_XS.jpg"/>
          <p:cNvPicPr>
            <a:picLocks noChangeAspect="1"/>
          </p:cNvPicPr>
          <p:nvPr/>
        </p:nvPicPr>
        <p:blipFill>
          <a:blip r:embed="rId5"/>
          <a:stretch>
            <a:fillRect/>
          </a:stretch>
        </p:blipFill>
        <p:spPr>
          <a:xfrm>
            <a:off x="7089023" y="0"/>
            <a:ext cx="2054977" cy="13716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35000" y="1325563"/>
          <a:ext cx="811530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622300" y="381000"/>
            <a:ext cx="8128000" cy="770280"/>
          </a:xfrm>
        </p:spPr>
        <p:txBody>
          <a:bodyPr/>
          <a:lstStyle/>
          <a:p>
            <a:r>
              <a:rPr lang="en-US" dirty="0" smtClean="0"/>
              <a:t>Fixed Assets Components</a:t>
            </a:r>
            <a:endParaRPr lang="en-US" dirty="0"/>
          </a:p>
        </p:txBody>
      </p:sp>
      <p:sp>
        <p:nvSpPr>
          <p:cNvPr id="9" name="Slide Number Placeholder 2"/>
          <p:cNvSpPr>
            <a:spLocks noGrp="1"/>
          </p:cNvSpPr>
          <p:nvPr>
            <p:ph type="sldNum" sz="quarter" idx="4294967295"/>
          </p:nvPr>
        </p:nvSpPr>
        <p:spPr>
          <a:xfrm>
            <a:off x="6863642" y="6441016"/>
            <a:ext cx="2133600" cy="365125"/>
          </a:xfrm>
          <a:prstGeom prst="rect">
            <a:avLst/>
          </a:prstGeom>
        </p:spPr>
        <p:txBody>
          <a:bodyPr/>
          <a:lstStyle/>
          <a:p>
            <a:fld id="{A72B18B9-7638-8643-BA78-1B558657E18A}" type="slidenum">
              <a:rPr lang="en-US" smtClean="0"/>
              <a:pPr/>
              <a:t>59</a:t>
            </a:fld>
            <a:endParaRPr lang="en-US" dirty="0"/>
          </a:p>
        </p:txBody>
      </p:sp>
      <p:pic>
        <p:nvPicPr>
          <p:cNvPr id="8" name="Picture 7" descr="Fotolia_2177123_XS.jpg"/>
          <p:cNvPicPr>
            <a:picLocks noChangeAspect="1"/>
          </p:cNvPicPr>
          <p:nvPr/>
        </p:nvPicPr>
        <p:blipFill>
          <a:blip r:embed="rId7"/>
          <a:stretch>
            <a:fillRect/>
          </a:stretch>
        </p:blipFill>
        <p:spPr>
          <a:xfrm>
            <a:off x="7705492" y="-36568"/>
            <a:ext cx="1438507" cy="10135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Grp="1" noChangeArrowheads="1"/>
          </p:cNvSpPr>
          <p:nvPr>
            <p:ph idx="1"/>
          </p:nvPr>
        </p:nvSpPr>
        <p:spPr>
          <a:xfrm>
            <a:off x="457200" y="1316182"/>
            <a:ext cx="5832475" cy="4999951"/>
          </a:xfrm>
          <a:prstGeom prst="rect">
            <a:avLst/>
          </a:prstGeom>
        </p:spPr>
        <p:txBody>
          <a:bodyPr/>
          <a:lstStyle/>
          <a:p>
            <a:pPr eaLnBrk="1" hangingPunct="1">
              <a:defRPr/>
            </a:pPr>
            <a:r>
              <a:rPr lang="en-US" sz="2000" dirty="0" smtClean="0">
                <a:latin typeface="+mj-lt"/>
                <a:cs typeface="Tahoma" pitchFamily="34" charset="0"/>
              </a:rPr>
              <a:t>Take Advantage Of New Functionality</a:t>
            </a:r>
          </a:p>
          <a:p>
            <a:pPr eaLnBrk="1" hangingPunct="1">
              <a:defRPr/>
            </a:pPr>
            <a:r>
              <a:rPr lang="en-US" sz="2000" dirty="0" smtClean="0">
                <a:latin typeface="+mj-lt"/>
                <a:cs typeface="Tahoma" pitchFamily="34" charset="0"/>
              </a:rPr>
              <a:t>Reduce Customizations</a:t>
            </a:r>
          </a:p>
          <a:p>
            <a:pPr eaLnBrk="1" hangingPunct="1">
              <a:defRPr/>
            </a:pPr>
            <a:r>
              <a:rPr lang="en-US" sz="2000" dirty="0" smtClean="0">
                <a:latin typeface="+mj-lt"/>
                <a:cs typeface="Tahoma" pitchFamily="34" charset="0"/>
              </a:rPr>
              <a:t>Reduce Operational Costs</a:t>
            </a:r>
          </a:p>
          <a:p>
            <a:pPr eaLnBrk="1" hangingPunct="1">
              <a:defRPr/>
            </a:pPr>
            <a:r>
              <a:rPr lang="en-US" sz="2000" dirty="0" smtClean="0">
                <a:latin typeface="+mj-lt"/>
                <a:cs typeface="Tahoma" pitchFamily="34" charset="0"/>
              </a:rPr>
              <a:t>Respond To Globalization And Consolidation Needs</a:t>
            </a:r>
          </a:p>
          <a:p>
            <a:pPr eaLnBrk="1" hangingPunct="1">
              <a:defRPr/>
            </a:pPr>
            <a:r>
              <a:rPr lang="en-US" sz="2000" dirty="0" smtClean="0">
                <a:latin typeface="+mj-lt"/>
                <a:cs typeface="Tahoma" pitchFamily="34" charset="0"/>
              </a:rPr>
              <a:t>Increase User Productivity </a:t>
            </a:r>
          </a:p>
          <a:p>
            <a:pPr eaLnBrk="1" hangingPunct="1">
              <a:defRPr/>
            </a:pPr>
            <a:r>
              <a:rPr lang="en-US" sz="2000" dirty="0" smtClean="0">
                <a:latin typeface="+mj-lt"/>
                <a:cs typeface="Tahoma" pitchFamily="34" charset="0"/>
              </a:rPr>
              <a:t>Ensure Compliance</a:t>
            </a:r>
          </a:p>
          <a:p>
            <a:pPr eaLnBrk="1" hangingPunct="1">
              <a:defRPr/>
            </a:pPr>
            <a:r>
              <a:rPr lang="en-US" sz="2000" dirty="0" smtClean="0">
                <a:latin typeface="+mj-lt"/>
                <a:cs typeface="Tahoma" pitchFamily="34" charset="0"/>
              </a:rPr>
              <a:t>Optimize Application And System Performance</a:t>
            </a:r>
          </a:p>
          <a:p>
            <a:pPr eaLnBrk="1" hangingPunct="1">
              <a:defRPr/>
            </a:pPr>
            <a:r>
              <a:rPr lang="en-US" sz="2000" dirty="0" smtClean="0">
                <a:latin typeface="+mj-lt"/>
                <a:cs typeface="Tahoma" pitchFamily="34" charset="0"/>
              </a:rPr>
              <a:t>Drive Lean Principles Throughout The Organization</a:t>
            </a:r>
          </a:p>
        </p:txBody>
      </p:sp>
      <p:sp>
        <p:nvSpPr>
          <p:cNvPr id="10243" name="Rectangle 2"/>
          <p:cNvSpPr>
            <a:spLocks noGrp="1" noChangeArrowheads="1"/>
          </p:cNvSpPr>
          <p:nvPr>
            <p:ph type="title"/>
          </p:nvPr>
        </p:nvSpPr>
        <p:spPr>
          <a:prstGeom prst="rect">
            <a:avLst/>
          </a:prstGeom>
        </p:spPr>
        <p:txBody>
          <a:bodyPr/>
          <a:lstStyle/>
          <a:p>
            <a:pPr eaLnBrk="1" hangingPunct="1"/>
            <a:r>
              <a:rPr lang="en-US" dirty="0" smtClean="0">
                <a:cs typeface="Tahoma" charset="0"/>
              </a:rPr>
              <a:t>Benefits of Upgrading:</a:t>
            </a:r>
          </a:p>
        </p:txBody>
      </p:sp>
      <p:sp>
        <p:nvSpPr>
          <p:cNvPr id="5" name="Text Placeholder 4"/>
          <p:cNvSpPr>
            <a:spLocks noGrp="1"/>
          </p:cNvSpPr>
          <p:nvPr>
            <p:ph type="body" sz="quarter" idx="11"/>
          </p:nvPr>
        </p:nvSpPr>
        <p:spPr/>
        <p:txBody>
          <a:bodyPr/>
          <a:lstStyle/>
          <a:p>
            <a:endParaRPr lang="en-US" dirty="0"/>
          </a:p>
        </p:txBody>
      </p:sp>
      <p:pic>
        <p:nvPicPr>
          <p:cNvPr id="10245" name="Picture 7" descr="iStock_000004710670XSmall"/>
          <p:cNvPicPr>
            <a:picLocks noChangeAspect="1" noChangeArrowheads="1"/>
          </p:cNvPicPr>
          <p:nvPr/>
        </p:nvPicPr>
        <p:blipFill>
          <a:blip r:embed="rId3" cstate="print"/>
          <a:srcRect/>
          <a:stretch>
            <a:fillRect/>
          </a:stretch>
        </p:blipFill>
        <p:spPr bwMode="auto">
          <a:xfrm>
            <a:off x="6289675" y="1604963"/>
            <a:ext cx="256857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D295FD85-0E9A-9A4B-AEA4-CF6493BFD0E6}" type="slidenum">
              <a:rPr lang="en-US" smtClean="0"/>
              <a:pPr/>
              <a:t>60</a:t>
            </a:fld>
            <a:endParaRPr lang="en-US" dirty="0"/>
          </a:p>
        </p:txBody>
      </p:sp>
      <p:graphicFrame>
        <p:nvGraphicFramePr>
          <p:cNvPr id="16" name="Content Placeholder 15"/>
          <p:cNvGraphicFramePr>
            <a:graphicFrameLocks noGrp="1"/>
          </p:cNvGraphicFramePr>
          <p:nvPr>
            <p:ph idx="1"/>
            <p:custDataLst>
              <p:tags r:id="rId3"/>
            </p:custDataLst>
          </p:nvPr>
        </p:nvGraphicFramePr>
        <p:xfrm>
          <a:off x="457200" y="1403720"/>
          <a:ext cx="8229600" cy="5000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custDataLst>
              <p:tags r:id="rId4"/>
            </p:custDataLst>
          </p:nvPr>
        </p:nvSpPr>
        <p:spPr/>
        <p:txBody>
          <a:bodyPr/>
          <a:lstStyle/>
          <a:p>
            <a:r>
              <a:rPr lang="en-US" dirty="0" smtClean="0"/>
              <a:t>Fixed Asset Integration</a:t>
            </a:r>
            <a:endParaRPr lang="en-US" dirty="0"/>
          </a:p>
        </p:txBody>
      </p:sp>
      <p:sp>
        <p:nvSpPr>
          <p:cNvPr id="5" name="Text Placeholder 4"/>
          <p:cNvSpPr>
            <a:spLocks noGrp="1"/>
          </p:cNvSpPr>
          <p:nvPr>
            <p:ph type="body" sz="quarter" idx="11"/>
            <p:custDataLst>
              <p:tags r:id="rId5"/>
            </p:custDataLst>
          </p:nvPr>
        </p:nvSpPr>
        <p:spPr>
          <a:xfrm>
            <a:off x="457200" y="267070"/>
            <a:ext cx="8229600" cy="428625"/>
          </a:xfrm>
        </p:spPr>
        <p:txBody>
          <a:bodyPr/>
          <a:lstStyle/>
          <a:p>
            <a:endParaRPr lang="en-US" dirty="0"/>
          </a:p>
        </p:txBody>
      </p:sp>
      <p:pic>
        <p:nvPicPr>
          <p:cNvPr id="7" name="Picture 6" descr="Fotolia_954286_XS.jpg"/>
          <p:cNvPicPr>
            <a:picLocks noChangeAspect="1"/>
          </p:cNvPicPr>
          <p:nvPr/>
        </p:nvPicPr>
        <p:blipFill>
          <a:blip r:embed="rId13"/>
          <a:stretch>
            <a:fillRect/>
          </a:stretch>
        </p:blipFill>
        <p:spPr>
          <a:xfrm>
            <a:off x="7172052" y="-50639"/>
            <a:ext cx="1971948" cy="1316182"/>
          </a:xfrm>
          <a:prstGeom prst="rect">
            <a:avLst/>
          </a:prstGeom>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Project Detail</a:t>
            </a:r>
            <a:endParaRPr lang="en-US" dirty="0"/>
          </a:p>
        </p:txBody>
      </p:sp>
      <p:sp>
        <p:nvSpPr>
          <p:cNvPr id="6" name="Text Placeholder 5"/>
          <p:cNvSpPr>
            <a:spLocks noGrp="1"/>
          </p:cNvSpPr>
          <p:nvPr>
            <p:ph type="body" sz="quarter" idx="11"/>
          </p:nvPr>
        </p:nvSpPr>
        <p:spPr/>
        <p:txBody>
          <a:bodyPr/>
          <a:lstStyle/>
          <a:p>
            <a:endParaRPr lang="en-US" dirty="0"/>
          </a:p>
        </p:txBody>
      </p:sp>
      <p:pic>
        <p:nvPicPr>
          <p:cNvPr id="648194" name="Picture 2"/>
          <p:cNvPicPr>
            <a:picLocks noChangeAspect="1" noChangeArrowheads="1"/>
          </p:cNvPicPr>
          <p:nvPr/>
        </p:nvPicPr>
        <p:blipFill>
          <a:blip r:embed="rId2"/>
          <a:srcRect/>
          <a:stretch>
            <a:fillRect/>
          </a:stretch>
        </p:blipFill>
        <p:spPr bwMode="auto">
          <a:xfrm>
            <a:off x="0" y="1600200"/>
            <a:ext cx="9271577" cy="4294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4C2A2C-700F-4787-A8FC-8FDA55F60B93}" type="slidenum">
              <a:rPr lang="en-US" smtClean="0"/>
              <a:pPr>
                <a:defRPr/>
              </a:pPr>
              <a:t>62</a:t>
            </a:fld>
            <a:endParaRPr lang="en-US" dirty="0"/>
          </a:p>
        </p:txBody>
      </p:sp>
      <p:sp>
        <p:nvSpPr>
          <p:cNvPr id="7" name="Content Placeholder 6"/>
          <p:cNvSpPr>
            <a:spLocks noGrp="1"/>
          </p:cNvSpPr>
          <p:nvPr>
            <p:ph idx="1"/>
          </p:nvPr>
        </p:nvSpPr>
        <p:spPr/>
        <p:txBody>
          <a:bodyPr>
            <a:normAutofit fontScale="25000" lnSpcReduction="20000"/>
          </a:bodyPr>
          <a:lstStyle/>
          <a:p>
            <a:r>
              <a:rPr lang="en-US" sz="9600" dirty="0" smtClean="0"/>
              <a:t>Features</a:t>
            </a:r>
          </a:p>
          <a:p>
            <a:pPr lvl="1"/>
            <a:r>
              <a:rPr lang="en-US" sz="8000" dirty="0" smtClean="0"/>
              <a:t>Utilized existing Fixed Asset data information set in Fixed Assets</a:t>
            </a:r>
          </a:p>
          <a:p>
            <a:pPr lvl="1"/>
            <a:r>
              <a:rPr lang="en-US" sz="8000" dirty="0" smtClean="0"/>
              <a:t>EAM’s Project module collects all asset cost</a:t>
            </a:r>
          </a:p>
          <a:p>
            <a:pPr lvl="1"/>
            <a:r>
              <a:rPr lang="en-US" sz="8000" dirty="0" smtClean="0"/>
              <a:t>EAM’s Project costs are mapped into FA module creating a FA record</a:t>
            </a:r>
          </a:p>
          <a:p>
            <a:pPr lvl="1"/>
            <a:r>
              <a:rPr lang="en-US" sz="8000" dirty="0" smtClean="0"/>
              <a:t>Asset basis adjustments are captured automatically</a:t>
            </a:r>
          </a:p>
          <a:p>
            <a:pPr lvl="1"/>
            <a:endParaRPr lang="en-US" sz="7200" dirty="0" smtClean="0"/>
          </a:p>
          <a:p>
            <a:r>
              <a:rPr lang="en-US" sz="9600" dirty="0" smtClean="0"/>
              <a:t>Customer benefits</a:t>
            </a:r>
          </a:p>
          <a:p>
            <a:pPr lvl="1"/>
            <a:r>
              <a:rPr lang="en-US" sz="8000" dirty="0" smtClean="0"/>
              <a:t>Integration point between Project and Fixed Assets</a:t>
            </a:r>
          </a:p>
          <a:p>
            <a:pPr lvl="2"/>
            <a:r>
              <a:rPr lang="en-US" sz="8000" dirty="0" smtClean="0"/>
              <a:t>Provides a direct link between EAM’s Project Accounting module to Fixed Asset module</a:t>
            </a:r>
          </a:p>
          <a:p>
            <a:pPr lvl="1"/>
            <a:r>
              <a:rPr lang="en-US" sz="8000" dirty="0" smtClean="0"/>
              <a:t>Timely and accurate updates</a:t>
            </a:r>
          </a:p>
          <a:p>
            <a:pPr lvl="2"/>
            <a:r>
              <a:rPr lang="en-US" sz="8000" dirty="0" smtClean="0"/>
              <a:t>Removes inaccuracies</a:t>
            </a:r>
          </a:p>
          <a:p>
            <a:pPr lvl="2">
              <a:buNone/>
            </a:pPr>
            <a:endParaRPr lang="en-US" sz="9600" dirty="0" smtClean="0"/>
          </a:p>
          <a:p>
            <a:pPr lvl="1"/>
            <a:endParaRPr lang="en-US" sz="9600" dirty="0" smtClean="0"/>
          </a:p>
          <a:p>
            <a:pPr lvl="1"/>
            <a:endParaRPr lang="en-US" dirty="0" smtClean="0"/>
          </a:p>
          <a:p>
            <a:pPr lvl="1"/>
            <a:endParaRPr lang="en-US" dirty="0" smtClean="0"/>
          </a:p>
          <a:p>
            <a:pPr lvl="1"/>
            <a:endParaRPr lang="en-US" dirty="0" smtClean="0"/>
          </a:p>
          <a:p>
            <a:pPr lvl="1"/>
            <a:endParaRPr lang="en-US" dirty="0" smtClean="0"/>
          </a:p>
          <a:p>
            <a:pPr>
              <a:buNone/>
            </a:pPr>
            <a:r>
              <a:rPr lang="en-US" dirty="0" smtClean="0"/>
              <a:t/>
            </a:r>
            <a:br>
              <a:rPr lang="en-US" dirty="0" smtClean="0"/>
            </a:br>
            <a:endParaRPr lang="en-US" dirty="0"/>
          </a:p>
        </p:txBody>
      </p:sp>
      <p:sp>
        <p:nvSpPr>
          <p:cNvPr id="6" name="Title 5"/>
          <p:cNvSpPr>
            <a:spLocks noGrp="1"/>
          </p:cNvSpPr>
          <p:nvPr>
            <p:ph type="title"/>
          </p:nvPr>
        </p:nvSpPr>
        <p:spPr/>
        <p:txBody>
          <a:bodyPr/>
          <a:lstStyle/>
          <a:p>
            <a:r>
              <a:rPr lang="en-US" dirty="0" smtClean="0"/>
              <a:t>Fixed Asset Integration	</a:t>
            </a:r>
            <a:endParaRPr lang="en-US" dirty="0"/>
          </a:p>
        </p:txBody>
      </p:sp>
      <p:sp>
        <p:nvSpPr>
          <p:cNvPr id="8" name="Text Placeholder 7"/>
          <p:cNvSpPr>
            <a:spLocks noGrp="1"/>
          </p:cNvSpPr>
          <p:nvPr>
            <p:ph type="body"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prstGeom prst="rect">
            <a:avLst/>
          </a:prstGeom>
        </p:spPr>
        <p:txBody>
          <a:bodyPr/>
          <a:lstStyle/>
          <a:p>
            <a:pPr marL="285750" indent="-285750" eaLnBrk="1" hangingPunct="1">
              <a:lnSpc>
                <a:spcPct val="80000"/>
              </a:lnSpc>
              <a:buFont typeface="Wingdings" pitchFamily="2" charset="2"/>
              <a:buNone/>
            </a:pPr>
            <a:endParaRPr lang="en-US" sz="2000" dirty="0" smtClean="0"/>
          </a:p>
          <a:p>
            <a:pPr marL="285750" indent="-285750" eaLnBrk="1" hangingPunct="1">
              <a:lnSpc>
                <a:spcPct val="80000"/>
              </a:lnSpc>
            </a:pPr>
            <a:endParaRPr lang="en-US" sz="1800" dirty="0" smtClean="0"/>
          </a:p>
        </p:txBody>
      </p:sp>
      <p:sp>
        <p:nvSpPr>
          <p:cNvPr id="81921" name="Rectangle 2"/>
          <p:cNvSpPr>
            <a:spLocks noGrp="1" noChangeArrowheads="1"/>
          </p:cNvSpPr>
          <p:nvPr>
            <p:ph type="title"/>
          </p:nvPr>
        </p:nvSpPr>
        <p:spPr>
          <a:prstGeom prst="rect">
            <a:avLst/>
          </a:prstGeom>
        </p:spPr>
        <p:txBody>
          <a:bodyPr anchor="b"/>
          <a:lstStyle/>
          <a:p>
            <a:pPr eaLnBrk="1" hangingPunct="1"/>
            <a:r>
              <a:rPr lang="en-GB" dirty="0" smtClean="0">
                <a:latin typeface="Arial" charset="0"/>
              </a:rPr>
              <a:t>QAD Internationalization</a:t>
            </a:r>
            <a:endParaRPr lang="en-US" dirty="0" smtClean="0">
              <a:latin typeface="Arial" charset="0"/>
            </a:endParaRPr>
          </a:p>
        </p:txBody>
      </p:sp>
      <p:sp>
        <p:nvSpPr>
          <p:cNvPr id="13" name="Text Placeholder 12"/>
          <p:cNvSpPr>
            <a:spLocks noGrp="1"/>
          </p:cNvSpPr>
          <p:nvPr>
            <p:ph type="body" sz="quarter" idx="11"/>
          </p:nvPr>
        </p:nvSpPr>
        <p:spPr/>
        <p:txBody>
          <a:bodyPr/>
          <a:lstStyle/>
          <a:p>
            <a:endParaRPr lang="en-US" dirty="0"/>
          </a:p>
        </p:txBody>
      </p:sp>
      <p:sp>
        <p:nvSpPr>
          <p:cNvPr id="81923" name="Rectangle 5"/>
          <p:cNvSpPr>
            <a:spLocks noChangeArrowheads="1"/>
          </p:cNvSpPr>
          <p:nvPr/>
        </p:nvSpPr>
        <p:spPr bwMode="auto">
          <a:xfrm>
            <a:off x="431800" y="1524000"/>
            <a:ext cx="4114800" cy="3276600"/>
          </a:xfrm>
          <a:prstGeom prst="rect">
            <a:avLst/>
          </a:prstGeom>
          <a:noFill/>
          <a:ln w="9525">
            <a:noFill/>
            <a:miter lim="800000"/>
            <a:headEnd/>
            <a:tailEnd/>
          </a:ln>
        </p:spPr>
        <p:txBody>
          <a:bodyPr tIns="91440" bIns="91440"/>
          <a:lstStyle/>
          <a:p>
            <a:pPr marL="342900" indent="-342900">
              <a:spcBef>
                <a:spcPct val="20000"/>
              </a:spcBef>
              <a:buClr>
                <a:srgbClr val="890C4C"/>
              </a:buClr>
              <a:buFont typeface="Webdings" pitchFamily="18" charset="2"/>
              <a:buChar char="5"/>
            </a:pPr>
            <a:endParaRPr lang="nl-NL" sz="1800"/>
          </a:p>
        </p:txBody>
      </p:sp>
      <p:sp>
        <p:nvSpPr>
          <p:cNvPr id="81924" name="Rectangle 6"/>
          <p:cNvSpPr>
            <a:spLocks noChangeArrowheads="1"/>
          </p:cNvSpPr>
          <p:nvPr/>
        </p:nvSpPr>
        <p:spPr bwMode="auto">
          <a:xfrm>
            <a:off x="0" y="2476500"/>
            <a:ext cx="9144000" cy="0"/>
          </a:xfrm>
          <a:prstGeom prst="rect">
            <a:avLst/>
          </a:prstGeom>
          <a:noFill/>
          <a:ln w="9525" algn="ctr">
            <a:noFill/>
            <a:miter lim="800000"/>
            <a:headEnd/>
            <a:tailEnd/>
          </a:ln>
        </p:spPr>
        <p:txBody>
          <a:bodyPr wrap="none" tIns="91440" bIns="91440" anchor="ctr">
            <a:spAutoFit/>
          </a:bodyPr>
          <a:lstStyle/>
          <a:p>
            <a:pPr algn="ctr"/>
            <a:endParaRPr lang="nl-NL"/>
          </a:p>
        </p:txBody>
      </p:sp>
      <p:sp>
        <p:nvSpPr>
          <p:cNvPr id="81925" name="Rectangle 7"/>
          <p:cNvSpPr>
            <a:spLocks noChangeArrowheads="1"/>
          </p:cNvSpPr>
          <p:nvPr/>
        </p:nvSpPr>
        <p:spPr bwMode="auto">
          <a:xfrm>
            <a:off x="0" y="2476500"/>
            <a:ext cx="9144000" cy="0"/>
          </a:xfrm>
          <a:prstGeom prst="rect">
            <a:avLst/>
          </a:prstGeom>
          <a:noFill/>
          <a:ln w="9525" algn="ctr">
            <a:noFill/>
            <a:miter lim="800000"/>
            <a:headEnd/>
            <a:tailEnd/>
          </a:ln>
        </p:spPr>
        <p:txBody>
          <a:bodyPr wrap="none" tIns="91440" bIns="91440" anchor="ctr">
            <a:spAutoFit/>
          </a:bodyPr>
          <a:lstStyle/>
          <a:p>
            <a:pPr algn="ctr"/>
            <a:endParaRPr lang="nl-NL"/>
          </a:p>
        </p:txBody>
      </p:sp>
      <p:sp>
        <p:nvSpPr>
          <p:cNvPr id="81926" name="Rectangle 17"/>
          <p:cNvSpPr>
            <a:spLocks noChangeArrowheads="1"/>
          </p:cNvSpPr>
          <p:nvPr/>
        </p:nvSpPr>
        <p:spPr bwMode="auto">
          <a:xfrm>
            <a:off x="609600" y="1524000"/>
            <a:ext cx="4114800" cy="3657600"/>
          </a:xfrm>
          <a:prstGeom prst="rect">
            <a:avLst/>
          </a:prstGeom>
          <a:noFill/>
          <a:ln w="9525">
            <a:noFill/>
            <a:miter lim="800000"/>
            <a:headEnd/>
            <a:tailEnd/>
          </a:ln>
        </p:spPr>
        <p:txBody>
          <a:bodyPr tIns="91440" bIns="91440"/>
          <a:lstStyle/>
          <a:p>
            <a:pPr marL="342900" indent="-342900">
              <a:spcBef>
                <a:spcPct val="20000"/>
              </a:spcBef>
              <a:buClr>
                <a:srgbClr val="890C4C"/>
              </a:buClr>
              <a:buFont typeface="Webdings" pitchFamily="18" charset="2"/>
              <a:buChar char="5"/>
            </a:pPr>
            <a:endParaRPr lang="nl-NL" sz="1800"/>
          </a:p>
          <a:p>
            <a:pPr marL="342900" indent="-342900">
              <a:spcBef>
                <a:spcPct val="20000"/>
              </a:spcBef>
              <a:buClr>
                <a:srgbClr val="890C4C"/>
              </a:buClr>
              <a:buFont typeface="Webdings" pitchFamily="18" charset="2"/>
              <a:buChar char="5"/>
            </a:pPr>
            <a:endParaRPr lang="nl-NL" sz="1800"/>
          </a:p>
        </p:txBody>
      </p:sp>
      <p:sp>
        <p:nvSpPr>
          <p:cNvPr id="81927" name="Rectangle 18"/>
          <p:cNvSpPr>
            <a:spLocks noChangeArrowheads="1"/>
          </p:cNvSpPr>
          <p:nvPr/>
        </p:nvSpPr>
        <p:spPr bwMode="auto">
          <a:xfrm>
            <a:off x="736600" y="2209800"/>
            <a:ext cx="4419600" cy="2743200"/>
          </a:xfrm>
          <a:prstGeom prst="rect">
            <a:avLst/>
          </a:prstGeom>
          <a:noFill/>
          <a:ln w="9525">
            <a:noFill/>
            <a:miter lim="800000"/>
            <a:headEnd/>
            <a:tailEnd/>
          </a:ln>
        </p:spPr>
        <p:txBody>
          <a:bodyPr tIns="91440" bIns="91440"/>
          <a:lstStyle/>
          <a:p>
            <a:pPr marL="342900" indent="-342900">
              <a:spcBef>
                <a:spcPct val="30000"/>
              </a:spcBef>
              <a:buClr>
                <a:srgbClr val="890C4C"/>
              </a:buClr>
              <a:buFont typeface="Webdings" pitchFamily="18" charset="2"/>
              <a:buChar char="5"/>
            </a:pPr>
            <a:endParaRPr lang="nl-NL" sz="1600">
              <a:solidFill>
                <a:schemeClr val="hlink"/>
              </a:solidFill>
            </a:endParaRPr>
          </a:p>
        </p:txBody>
      </p:sp>
      <p:pic>
        <p:nvPicPr>
          <p:cNvPr id="81928" name="Picture 17" descr="FLAGS%20AROUND%20GLOBE"/>
          <p:cNvPicPr>
            <a:picLocks noChangeAspect="1" noChangeArrowheads="1"/>
          </p:cNvPicPr>
          <p:nvPr/>
        </p:nvPicPr>
        <p:blipFill>
          <a:blip r:embed="rId3" cstate="print"/>
          <a:srcRect/>
          <a:stretch>
            <a:fillRect/>
          </a:stretch>
        </p:blipFill>
        <p:spPr bwMode="auto">
          <a:xfrm>
            <a:off x="4632325" y="1962150"/>
            <a:ext cx="4227513" cy="2905125"/>
          </a:xfrm>
          <a:prstGeom prst="rect">
            <a:avLst/>
          </a:prstGeom>
          <a:noFill/>
          <a:ln w="9525">
            <a:noFill/>
            <a:miter lim="800000"/>
            <a:headEnd/>
            <a:tailEnd/>
          </a:ln>
        </p:spPr>
      </p:pic>
      <p:sp>
        <p:nvSpPr>
          <p:cNvPr id="81929" name="Rectangle 18"/>
          <p:cNvSpPr>
            <a:spLocks noChangeArrowheads="1"/>
          </p:cNvSpPr>
          <p:nvPr/>
        </p:nvSpPr>
        <p:spPr bwMode="auto">
          <a:xfrm>
            <a:off x="4541838" y="1527175"/>
            <a:ext cx="4343400" cy="458788"/>
          </a:xfrm>
          <a:prstGeom prst="rect">
            <a:avLst/>
          </a:prstGeom>
          <a:noFill/>
          <a:ln w="9525" algn="ctr">
            <a:noFill/>
            <a:miter lim="800000"/>
            <a:headEnd/>
            <a:tailEnd/>
          </a:ln>
        </p:spPr>
        <p:txBody>
          <a:bodyPr tIns="91440" bIns="91440">
            <a:spAutoFit/>
          </a:bodyPr>
          <a:lstStyle/>
          <a:p>
            <a:r>
              <a:rPr lang="en-US" sz="1800" b="1" i="1" dirty="0">
                <a:solidFill>
                  <a:srgbClr val="5A87C6"/>
                </a:solidFill>
              </a:rPr>
              <a:t>Run QAD across the globe</a:t>
            </a:r>
          </a:p>
        </p:txBody>
      </p:sp>
      <p:sp>
        <p:nvSpPr>
          <p:cNvPr id="81930" name="Rectangle 5"/>
          <p:cNvSpPr>
            <a:spLocks noChangeArrowheads="1"/>
          </p:cNvSpPr>
          <p:nvPr/>
        </p:nvSpPr>
        <p:spPr bwMode="auto">
          <a:xfrm>
            <a:off x="412750" y="1524000"/>
            <a:ext cx="3905250" cy="3886200"/>
          </a:xfrm>
          <a:prstGeom prst="rect">
            <a:avLst/>
          </a:prstGeom>
          <a:noFill/>
          <a:ln w="9525">
            <a:noFill/>
            <a:miter lim="800000"/>
            <a:headEnd/>
            <a:tailEnd/>
          </a:ln>
        </p:spPr>
        <p:txBody>
          <a:bodyPr tIns="91440" bIns="91440"/>
          <a:lstStyle/>
          <a:p>
            <a:pPr marL="342900" indent="-342900" algn="l">
              <a:spcBef>
                <a:spcPct val="20000"/>
              </a:spcBef>
              <a:buFont typeface="Arial" pitchFamily="34" charset="0"/>
              <a:buChar char="•"/>
            </a:pPr>
            <a:r>
              <a:rPr lang="en-US" sz="1600" dirty="0"/>
              <a:t>Support </a:t>
            </a:r>
            <a:r>
              <a:rPr lang="en-US" sz="1600" b="1" i="1" dirty="0"/>
              <a:t>common</a:t>
            </a:r>
            <a:r>
              <a:rPr lang="en-US" sz="1600" dirty="0"/>
              <a:t> local legal business practices across the world</a:t>
            </a:r>
          </a:p>
          <a:p>
            <a:pPr marL="342900" indent="-342900" algn="l">
              <a:spcBef>
                <a:spcPct val="20000"/>
              </a:spcBef>
              <a:buFont typeface="Arial" pitchFamily="34" charset="0"/>
              <a:buChar char="•"/>
            </a:pPr>
            <a:r>
              <a:rPr lang="en-US" sz="1600" dirty="0"/>
              <a:t>Support local </a:t>
            </a:r>
            <a:r>
              <a:rPr lang="en-US" sz="1600" dirty="0" smtClean="0"/>
              <a:t>languages – Unicode on one database</a:t>
            </a:r>
            <a:endParaRPr lang="en-US" sz="1600" dirty="0"/>
          </a:p>
          <a:p>
            <a:pPr marL="342900" indent="-342900" algn="l">
              <a:spcBef>
                <a:spcPct val="20000"/>
              </a:spcBef>
              <a:buFont typeface="Arial" pitchFamily="34" charset="0"/>
              <a:buChar char="•"/>
            </a:pPr>
            <a:r>
              <a:rPr lang="en-US" sz="1600" b="1" i="1" dirty="0"/>
              <a:t>Standardized solution </a:t>
            </a:r>
            <a:r>
              <a:rPr lang="en-US" sz="1600" dirty="0"/>
              <a:t>as opposed to unique solution for each country</a:t>
            </a:r>
          </a:p>
          <a:p>
            <a:pPr marL="742950" lvl="1" indent="-285750" algn="l">
              <a:spcBef>
                <a:spcPct val="20000"/>
              </a:spcBef>
              <a:buFont typeface="Arial" pitchFamily="34" charset="0"/>
              <a:buChar char="•"/>
            </a:pPr>
            <a:r>
              <a:rPr lang="en-US" sz="1600" dirty="0"/>
              <a:t>Single code base: easier development of core model</a:t>
            </a:r>
          </a:p>
          <a:p>
            <a:pPr marL="742950" lvl="1" indent="-285750" algn="l">
              <a:spcBef>
                <a:spcPct val="20000"/>
              </a:spcBef>
              <a:buFont typeface="Arial" pitchFamily="34" charset="0"/>
              <a:buChar char="•"/>
            </a:pPr>
            <a:r>
              <a:rPr lang="en-US" sz="1600" dirty="0"/>
              <a:t>Support Shared Services from a single system</a:t>
            </a:r>
          </a:p>
          <a:p>
            <a:pPr marL="342900" indent="-342900" algn="l">
              <a:spcBef>
                <a:spcPct val="20000"/>
              </a:spcBef>
              <a:buFont typeface="Arial" pitchFamily="34" charset="0"/>
              <a:buChar char="•"/>
            </a:pPr>
            <a:r>
              <a:rPr lang="en-US" sz="1600" dirty="0"/>
              <a:t>Keep up to date with new and changing local requirements</a:t>
            </a:r>
          </a:p>
        </p:txBody>
      </p:sp>
      <p:pic>
        <p:nvPicPr>
          <p:cNvPr id="12" name="Picture 11" descr="Fotolia_23190396_XS.jpg"/>
          <p:cNvPicPr>
            <a:picLocks noChangeAspect="1"/>
          </p:cNvPicPr>
          <p:nvPr/>
        </p:nvPicPr>
        <p:blipFill>
          <a:blip r:embed="rId4"/>
          <a:stretch>
            <a:fillRect/>
          </a:stretch>
        </p:blipFill>
        <p:spPr>
          <a:xfrm>
            <a:off x="7829550" y="48761"/>
            <a:ext cx="1314450" cy="1475239"/>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tolia_9291751_S.jpg"/>
          <p:cNvPicPr>
            <a:picLocks noGrp="1" noChangeAspect="1"/>
          </p:cNvPicPr>
          <p:nvPr>
            <p:ph idx="1"/>
          </p:nvPr>
        </p:nvPicPr>
        <p:blipFill>
          <a:blip r:embed="rId2" cstate="print"/>
          <a:stretch>
            <a:fillRect/>
          </a:stretch>
        </p:blipFill>
        <p:spPr>
          <a:xfrm>
            <a:off x="821531" y="1316038"/>
            <a:ext cx="7500937" cy="5000625"/>
          </a:xfrm>
        </p:spPr>
      </p:pic>
      <p:sp>
        <p:nvSpPr>
          <p:cNvPr id="2" name="Title 1"/>
          <p:cNvSpPr>
            <a:spLocks noGrp="1"/>
          </p:cNvSpPr>
          <p:nvPr>
            <p:ph type="title"/>
          </p:nvPr>
        </p:nvSpPr>
        <p:spPr/>
        <p:txBody>
          <a:bodyPr/>
          <a:lstStyle/>
          <a:p>
            <a:r>
              <a:rPr lang="en-US" dirty="0" smtClean="0"/>
              <a:t>Questions / Answers</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prstGeom prst="rect">
            <a:avLst/>
          </a:prstGeom>
        </p:spPr>
        <p:txBody>
          <a:bodyPr tIns="45720" bIns="45720"/>
          <a:lstStyle/>
          <a:p>
            <a:pPr algn="ctr" eaLnBrk="1" hangingPunct="1"/>
            <a:r>
              <a:rPr lang="en-US" sz="2800" dirty="0" smtClean="0"/>
              <a:t>Please fill out your survey so we may continue to improve these events for you.</a:t>
            </a:r>
          </a:p>
          <a:p>
            <a:pPr algn="ctr" eaLnBrk="1" hangingPunct="1">
              <a:buFont typeface="Wingdings" pitchFamily="2" charset="2"/>
              <a:buNone/>
            </a:pPr>
            <a:endParaRPr lang="en-US" sz="2800" dirty="0" smtClean="0"/>
          </a:p>
        </p:txBody>
      </p:sp>
      <p:sp>
        <p:nvSpPr>
          <p:cNvPr id="86017" name="Title 1"/>
          <p:cNvSpPr>
            <a:spLocks noGrp="1"/>
          </p:cNvSpPr>
          <p:nvPr>
            <p:ph type="title"/>
          </p:nvPr>
        </p:nvSpPr>
        <p:spPr>
          <a:prstGeom prst="rect">
            <a:avLst/>
          </a:prstGeom>
        </p:spPr>
        <p:txBody>
          <a:bodyPr/>
          <a:lstStyle/>
          <a:p>
            <a:pPr eaLnBrk="1" hangingPunct="1"/>
            <a:r>
              <a:rPr lang="en-US" dirty="0" smtClean="0"/>
              <a:t>Reminder</a:t>
            </a:r>
          </a:p>
        </p:txBody>
      </p:sp>
      <p:sp>
        <p:nvSpPr>
          <p:cNvPr id="5" name="Text Placeholder 4"/>
          <p:cNvSpPr>
            <a:spLocks noGrp="1"/>
          </p:cNvSpPr>
          <p:nvPr>
            <p:ph type="body" sz="quarter" idx="11"/>
          </p:nvPr>
        </p:nvSpPr>
        <p:spPr/>
        <p:txBody>
          <a:bodyPr/>
          <a:lstStyle/>
          <a:p>
            <a:endParaRPr lang="en-US" dirty="0"/>
          </a:p>
        </p:txBody>
      </p:sp>
      <p:sp>
        <p:nvSpPr>
          <p:cNvPr id="4" name="Rectangle 3"/>
          <p:cNvSpPr/>
          <p:nvPr/>
        </p:nvSpPr>
        <p:spPr>
          <a:xfrm>
            <a:off x="467544" y="3429000"/>
            <a:ext cx="8352928" cy="144655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a:t>
            </a: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algn="ctr">
              <a:buNone/>
              <a:defRPr/>
            </a:pPr>
            <a:r>
              <a:rPr lang="en-US" sz="2000" dirty="0" smtClean="0"/>
              <a:t>Powerful Functionality To Import/Export Data</a:t>
            </a:r>
          </a:p>
          <a:p>
            <a:pPr algn="ctr">
              <a:buNone/>
              <a:defRPr/>
            </a:pPr>
            <a:r>
              <a:rPr lang="en-US" sz="2000" dirty="0" smtClean="0"/>
              <a:t>Bi-directional Excel Integration Example</a:t>
            </a:r>
          </a:p>
        </p:txBody>
      </p:sp>
      <p:sp>
        <p:nvSpPr>
          <p:cNvPr id="27649" name="Title 1"/>
          <p:cNvSpPr>
            <a:spLocks noGrp="1"/>
          </p:cNvSpPr>
          <p:nvPr>
            <p:ph type="title"/>
          </p:nvPr>
        </p:nvSpPr>
        <p:spPr>
          <a:prstGeom prst="rect">
            <a:avLst/>
          </a:prstGeom>
        </p:spPr>
        <p:txBody>
          <a:bodyPr anchor="b"/>
          <a:lstStyle/>
          <a:p>
            <a:pPr marL="0" marR="0" indent="0" defTabSz="914400" rtl="0" eaLnBrk="1" fontAlgn="auto" latinLnBrk="0" hangingPunct="1">
              <a:lnSpc>
                <a:spcPct val="100000"/>
              </a:lnSpc>
              <a:spcBef>
                <a:spcPct val="0"/>
              </a:spcBef>
              <a:spcAft>
                <a:spcPts val="0"/>
              </a:spcAft>
              <a:buClrTx/>
              <a:buSzTx/>
              <a:buFontTx/>
              <a:buNone/>
              <a:tabLst/>
              <a:defRPr/>
            </a:pPr>
            <a:r>
              <a:rPr lang="en-US" dirty="0" smtClean="0"/>
              <a:t>Leverage</a:t>
            </a:r>
            <a:r>
              <a:rPr lang="en-US" baseline="0" dirty="0" smtClean="0"/>
              <a:t> Technology</a:t>
            </a:r>
            <a:endParaRPr lang="en-US" dirty="0" smtClean="0"/>
          </a:p>
        </p:txBody>
      </p:sp>
      <p:sp>
        <p:nvSpPr>
          <p:cNvPr id="13" name="Text Placeholder 12"/>
          <p:cNvSpPr>
            <a:spLocks noGrp="1"/>
          </p:cNvSpPr>
          <p:nvPr>
            <p:ph type="body" sz="quarter" idx="11"/>
          </p:nvPr>
        </p:nvSpPr>
        <p:spPr/>
        <p:txBody>
          <a:bodyPr/>
          <a:lstStyle/>
          <a:p>
            <a:endParaRPr lang="en-US" dirty="0"/>
          </a:p>
        </p:txBody>
      </p:sp>
      <p:sp>
        <p:nvSpPr>
          <p:cNvPr id="27650" name="AutoShape 2"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27651" name="AutoShape 4"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27652" name="AutoShape 6" descr="http://download.fotolia.com/DownloadContent/2/up03spxc5E2AFmpf3wMWwu0glqw9A6av/Fotolia_679219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27653" name="AutoShape 8" descr="http://download.fotolia.com/DownloadContent/2/up03spxc5E2AFmpf3wMWwu0glqw9A6av/Fotolia_6792197_S"/>
          <p:cNvSpPr>
            <a:spLocks noChangeAspect="1" noChangeArrowheads="1"/>
          </p:cNvSpPr>
          <p:nvPr/>
        </p:nvSpPr>
        <p:spPr bwMode="auto">
          <a:xfrm>
            <a:off x="63500" y="-136525"/>
            <a:ext cx="8086725" cy="5391150"/>
          </a:xfrm>
          <a:prstGeom prst="rect">
            <a:avLst/>
          </a:prstGeom>
          <a:noFill/>
          <a:ln w="9525">
            <a:noFill/>
            <a:miter lim="800000"/>
            <a:headEnd/>
            <a:tailEnd/>
          </a:ln>
        </p:spPr>
        <p:txBody>
          <a:bodyPr/>
          <a:lstStyle/>
          <a:p>
            <a:pPr algn="ctr"/>
            <a:endParaRPr lang="en-US" dirty="0"/>
          </a:p>
        </p:txBody>
      </p:sp>
      <p:sp>
        <p:nvSpPr>
          <p:cNvPr id="27654" name="AutoShape 4" descr="http://download.fotolia.com/DownloadContent/2/a6EQoM5RGObPXKpdZcorckmfK9YLH4si/Fotolia_4681247_S"/>
          <p:cNvSpPr>
            <a:spLocks noChangeAspect="1" noChangeArrowheads="1"/>
          </p:cNvSpPr>
          <p:nvPr/>
        </p:nvSpPr>
        <p:spPr bwMode="auto">
          <a:xfrm>
            <a:off x="63500" y="-136525"/>
            <a:ext cx="3876675" cy="5829300"/>
          </a:xfrm>
          <a:prstGeom prst="rect">
            <a:avLst/>
          </a:prstGeom>
          <a:noFill/>
          <a:ln w="9525">
            <a:noFill/>
            <a:miter lim="800000"/>
            <a:headEnd/>
            <a:tailEnd/>
          </a:ln>
        </p:spPr>
        <p:txBody>
          <a:bodyPr/>
          <a:lstStyle/>
          <a:p>
            <a:pPr algn="ctr"/>
            <a:endParaRPr lang="en-US" dirty="0"/>
          </a:p>
        </p:txBody>
      </p:sp>
      <p:sp>
        <p:nvSpPr>
          <p:cNvPr id="27655" name="AutoShape 8"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sp>
        <p:nvSpPr>
          <p:cNvPr id="27656" name="AutoShape 10" descr="http://download.fotolia.com/DownloadContent/2/7lG7V3DUHZpgaeV3710C9SSHJtX43Kg0/Fotolia_310027_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en-US" dirty="0"/>
          </a:p>
        </p:txBody>
      </p:sp>
      <p:pic>
        <p:nvPicPr>
          <p:cNvPr id="27657" name="Picture 12" descr="Fotolia_190601_S.jpg"/>
          <p:cNvPicPr>
            <a:picLocks noChangeAspect="1"/>
          </p:cNvPicPr>
          <p:nvPr/>
        </p:nvPicPr>
        <p:blipFill>
          <a:blip r:embed="rId2" cstate="print"/>
          <a:srcRect/>
          <a:stretch>
            <a:fillRect/>
          </a:stretch>
        </p:blipFill>
        <p:spPr bwMode="auto">
          <a:xfrm>
            <a:off x="2514600" y="2514601"/>
            <a:ext cx="4181475" cy="357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graphicFrame>
        <p:nvGraphicFramePr>
          <p:cNvPr id="10" name="Content Placeholder 9"/>
          <p:cNvGraphicFramePr>
            <a:graphicFrameLocks noGrp="1"/>
          </p:cNvGraphicFramePr>
          <p:nvPr>
            <p:ph idx="1"/>
          </p:nvPr>
        </p:nvGraphicFramePr>
        <p:xfrm>
          <a:off x="457200" y="13160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smtClean="0"/>
              <a:t>Key Accounting Areas</a:t>
            </a:r>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normAutofit/>
          </a:bodyPr>
          <a:lstStyle/>
          <a:p>
            <a:pPr eaLnBrk="1" hangingPunct="1"/>
            <a:r>
              <a:rPr lang="en-AU" sz="2800" dirty="0" smtClean="0"/>
              <a:t>More, faster and better:</a:t>
            </a:r>
            <a:endParaRPr lang="en-US" sz="1100" dirty="0" smtClean="0"/>
          </a:p>
          <a:p>
            <a:pPr lvl="2" eaLnBrk="1" hangingPunct="1"/>
            <a:r>
              <a:rPr lang="en-US" sz="2000" dirty="0" smtClean="0"/>
              <a:t>Database - Shared Set</a:t>
            </a:r>
          </a:p>
          <a:p>
            <a:pPr lvl="3" eaLnBrk="1" hangingPunct="1"/>
            <a:r>
              <a:rPr lang="en-US" sz="1800" dirty="0" smtClean="0"/>
              <a:t>Entity = “Balanced Set of Books”</a:t>
            </a:r>
          </a:p>
          <a:p>
            <a:pPr lvl="3" eaLnBrk="1" hangingPunct="1"/>
            <a:r>
              <a:rPr lang="en-US" sz="1800" dirty="0" smtClean="0"/>
              <a:t>Domain = Group of Entities with same Base Currency</a:t>
            </a:r>
          </a:p>
          <a:p>
            <a:pPr lvl="2" eaLnBrk="1" hangingPunct="1"/>
            <a:r>
              <a:rPr lang="en-US" sz="2000" dirty="0" smtClean="0"/>
              <a:t>Layers or “Books”</a:t>
            </a:r>
          </a:p>
          <a:p>
            <a:pPr lvl="2" eaLnBrk="1" hangingPunct="1"/>
            <a:r>
              <a:rPr lang="en-US" sz="2000" dirty="0" smtClean="0"/>
              <a:t>Statutory Currency </a:t>
            </a:r>
          </a:p>
          <a:p>
            <a:pPr lvl="2" eaLnBrk="1" hangingPunct="1"/>
            <a:r>
              <a:rPr lang="en-US" sz="2000" dirty="0" smtClean="0"/>
              <a:t>Daybooks = Source Identifiers</a:t>
            </a:r>
          </a:p>
          <a:p>
            <a:pPr lvl="2" eaLnBrk="1" hangingPunct="1"/>
            <a:r>
              <a:rPr lang="en-US" sz="2000" dirty="0" smtClean="0"/>
              <a:t>Supplementary Analysis Fields = SAF</a:t>
            </a:r>
          </a:p>
          <a:p>
            <a:pPr lvl="2" eaLnBrk="1" hangingPunct="1"/>
            <a:r>
              <a:rPr lang="en-US" sz="2000" dirty="0" smtClean="0"/>
              <a:t>Intercompany vs. Cross Company</a:t>
            </a:r>
          </a:p>
          <a:p>
            <a:pPr lvl="2" eaLnBrk="1" hangingPunct="1"/>
            <a:r>
              <a:rPr lang="en-US" sz="2000" dirty="0" smtClean="0"/>
              <a:t>G/L Account  (Components) </a:t>
            </a:r>
          </a:p>
          <a:p>
            <a:pPr lvl="2" eaLnBrk="1" hangingPunct="1"/>
            <a:r>
              <a:rPr lang="en-US" sz="2000" dirty="0" smtClean="0"/>
              <a:t>Business Relationships</a:t>
            </a:r>
          </a:p>
          <a:p>
            <a:pPr lvl="2" eaLnBrk="1" hangingPunct="1"/>
            <a:r>
              <a:rPr lang="en-US" sz="2000" dirty="0" smtClean="0"/>
              <a:t>Master Files – Suppliers, Customers, etc </a:t>
            </a:r>
          </a:p>
          <a:p>
            <a:pPr lvl="2" eaLnBrk="1" hangingPunct="1"/>
            <a:r>
              <a:rPr lang="en-US" sz="2000" dirty="0" smtClean="0"/>
              <a:t>More …</a:t>
            </a:r>
          </a:p>
          <a:p>
            <a:pPr eaLnBrk="1" hangingPunct="1">
              <a:buFont typeface="Wingdings" pitchFamily="2" charset="2"/>
              <a:buNone/>
            </a:pPr>
            <a:endParaRPr lang="en-US" sz="2800" dirty="0" smtClean="0"/>
          </a:p>
        </p:txBody>
      </p:sp>
      <p:sp>
        <p:nvSpPr>
          <p:cNvPr id="28673" name="Rectangle 2"/>
          <p:cNvSpPr>
            <a:spLocks noGrp="1" noChangeArrowheads="1"/>
          </p:cNvSpPr>
          <p:nvPr>
            <p:ph type="title"/>
          </p:nvPr>
        </p:nvSpPr>
        <p:spPr/>
        <p:txBody>
          <a:bodyPr anchor="b"/>
          <a:lstStyle/>
          <a:p>
            <a:pPr eaLnBrk="1" hangingPunct="1"/>
            <a:r>
              <a:rPr lang="en-US" dirty="0" smtClean="0"/>
              <a:t>New Enterprise Edition Concepts</a:t>
            </a:r>
          </a:p>
        </p:txBody>
      </p:sp>
      <p:sp>
        <p:nvSpPr>
          <p:cNvPr id="5" name="Text Placeholder 4"/>
          <p:cNvSpPr>
            <a:spLocks noGrp="1"/>
          </p:cNvSpPr>
          <p:nvPr>
            <p:ph type="body" sz="quarter" idx="11"/>
          </p:nvPr>
        </p:nvSpPr>
        <p:spPr/>
        <p:txBody>
          <a:bodyPr/>
          <a:lstStyle/>
          <a:p>
            <a:endParaRPr lang="en-US" dirty="0"/>
          </a:p>
        </p:txBody>
      </p:sp>
      <p:pic>
        <p:nvPicPr>
          <p:cNvPr id="28676" name="Picture 4" descr="Fotolia_16869625_S.jpg"/>
          <p:cNvPicPr>
            <a:picLocks noChangeAspect="1"/>
          </p:cNvPicPr>
          <p:nvPr/>
        </p:nvPicPr>
        <p:blipFill>
          <a:blip r:embed="rId2" cstate="print"/>
          <a:srcRect/>
          <a:stretch>
            <a:fillRect/>
          </a:stretch>
        </p:blipFill>
        <p:spPr bwMode="auto">
          <a:xfrm>
            <a:off x="7352188" y="0"/>
            <a:ext cx="179181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U7Cmvxuv8DYsAYEP3mU1or"/>
</p:tagLst>
</file>

<file path=ppt/tags/tag2.xml><?xml version="1.0" encoding="utf-8"?>
<p:tagLst xmlns:a="http://schemas.openxmlformats.org/drawingml/2006/main" xmlns:r="http://schemas.openxmlformats.org/officeDocument/2006/relationships" xmlns:p="http://schemas.openxmlformats.org/presentationml/2006/main">
  <p:tag name="DVSHAPEID" val="hgUX4oxmC6woHiznhtorE9"/>
</p:tagLst>
</file>

<file path=ppt/tags/tag3.xml><?xml version="1.0" encoding="utf-8"?>
<p:tagLst xmlns:a="http://schemas.openxmlformats.org/drawingml/2006/main" xmlns:r="http://schemas.openxmlformats.org/officeDocument/2006/relationships" xmlns:p="http://schemas.openxmlformats.org/presentationml/2006/main">
  <p:tag name="DVSHAPEID" val="kVN7qW1tl5MSUetW7bFm9O"/>
</p:tagLst>
</file>

<file path=ppt/tags/tag4.xml><?xml version="1.0" encoding="utf-8"?>
<p:tagLst xmlns:a="http://schemas.openxmlformats.org/drawingml/2006/main" xmlns:r="http://schemas.openxmlformats.org/officeDocument/2006/relationships" xmlns:p="http://schemas.openxmlformats.org/presentationml/2006/main">
  <p:tag name="DVSHAPEID" val="Cca1U1wVcfM8WYaWXAl9Lq"/>
</p:tagLst>
</file>

<file path=ppt/tags/tag5.xml><?xml version="1.0" encoding="utf-8"?>
<p:tagLst xmlns:a="http://schemas.openxmlformats.org/drawingml/2006/main" xmlns:r="http://schemas.openxmlformats.org/officeDocument/2006/relationships" xmlns:p="http://schemas.openxmlformats.org/presentationml/2006/main">
  <p:tag name="DVSHAPEID" val="CPnkTklcLhZwjAXp2ZXpTx"/>
</p:tagLst>
</file>

<file path=ppt/theme/theme1.xml><?xml version="1.0" encoding="utf-8"?>
<a:theme xmlns:a="http://schemas.openxmlformats.org/drawingml/2006/main" name="QAD 2010 Template">
  <a:themeElements>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QAD 2010 Template.potx</Template>
  <TotalTime>8378</TotalTime>
  <Words>2874</Words>
  <Application>Microsoft Office PowerPoint</Application>
  <PresentationFormat>On-screen Show (4:3)</PresentationFormat>
  <Paragraphs>672</Paragraphs>
  <Slides>65</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QAD 2010 Template</vt:lpstr>
      <vt:lpstr>Image</vt:lpstr>
      <vt:lpstr>Midwest User Group Meeting</vt:lpstr>
      <vt:lpstr>Agenda</vt:lpstr>
      <vt:lpstr>Choices of Tools? </vt:lpstr>
      <vt:lpstr>Business Requirements Today</vt:lpstr>
      <vt:lpstr>Upgrade Drivers Today</vt:lpstr>
      <vt:lpstr>Benefits of Upgrading:</vt:lpstr>
      <vt:lpstr>Leverage Technology</vt:lpstr>
      <vt:lpstr>Key Accounting Areas</vt:lpstr>
      <vt:lpstr>New Enterprise Edition Concepts</vt:lpstr>
      <vt:lpstr>Database Structure</vt:lpstr>
      <vt:lpstr>Shared Sets</vt:lpstr>
      <vt:lpstr>Shared Set Benefits</vt:lpstr>
      <vt:lpstr>GL Analytical Coding Segments</vt:lpstr>
      <vt:lpstr>Accounting Layers / Books</vt:lpstr>
      <vt:lpstr>Accounting Layers and Reporting</vt:lpstr>
      <vt:lpstr>Daybooks (Journal Identifiers)</vt:lpstr>
      <vt:lpstr>Daybook &amp; Layer (Book) Relationship</vt:lpstr>
      <vt:lpstr>Business Relation</vt:lpstr>
      <vt:lpstr>Business Relation Hierarchy</vt:lpstr>
      <vt:lpstr>Data Exchange Options in QAD</vt:lpstr>
      <vt:lpstr>Back to Live Software…</vt:lpstr>
      <vt:lpstr>QAD Reporting - Matching Need To Solution</vt:lpstr>
      <vt:lpstr>Different Flavors of Information</vt:lpstr>
      <vt:lpstr>QAD Reporting Considerations</vt:lpstr>
      <vt:lpstr>Workbenches, Browses, Collection</vt:lpstr>
      <vt:lpstr>Reporting Framework </vt:lpstr>
      <vt:lpstr>Group Reporting - Financial Report Writer</vt:lpstr>
      <vt:lpstr>See the Whole Picture</vt:lpstr>
      <vt:lpstr>Back to Live Software …</vt:lpstr>
      <vt:lpstr>QAD Multi-GAAP</vt:lpstr>
      <vt:lpstr>Financial Shared Services</vt:lpstr>
      <vt:lpstr>QAD General Ledger</vt:lpstr>
      <vt:lpstr>SAF – Supplementary Analysis Field Hierarchy</vt:lpstr>
      <vt:lpstr>SAF Structures</vt:lpstr>
      <vt:lpstr>QAD Budgeting</vt:lpstr>
      <vt:lpstr>Back to Live Software…</vt:lpstr>
      <vt:lpstr>Consolidations</vt:lpstr>
      <vt:lpstr>Management Example</vt:lpstr>
      <vt:lpstr>Legal Example</vt:lpstr>
      <vt:lpstr>Allocations</vt:lpstr>
      <vt:lpstr>Allocation Definition</vt:lpstr>
      <vt:lpstr>QAD Multiple Currency</vt:lpstr>
      <vt:lpstr>Multiple Base Currencies</vt:lpstr>
      <vt:lpstr>Define Exchange rates per type</vt:lpstr>
      <vt:lpstr>Translating Financial Statements of Foreign Affiliates</vt:lpstr>
      <vt:lpstr>QAD Accounts Receivable </vt:lpstr>
      <vt:lpstr>QAD Credit Management</vt:lpstr>
      <vt:lpstr>QAD Accounts Payable</vt:lpstr>
      <vt:lpstr>Back to Live Software …</vt:lpstr>
      <vt:lpstr>QAD Banking/Cash Management</vt:lpstr>
      <vt:lpstr>QAD Tax Management</vt:lpstr>
      <vt:lpstr>QAD Cost Management</vt:lpstr>
      <vt:lpstr>Expanded -  Periodic Costing (2010) </vt:lpstr>
      <vt:lpstr>QAD GRC (Governance, Risk, &amp; Compliance)</vt:lpstr>
      <vt:lpstr>Role Based User Interface/Security</vt:lpstr>
      <vt:lpstr>Security Segregation Of Duties</vt:lpstr>
      <vt:lpstr>Segregation Of Duties Flow</vt:lpstr>
      <vt:lpstr>QAD Fixed Assets</vt:lpstr>
      <vt:lpstr>Fixed Assets Components</vt:lpstr>
      <vt:lpstr>Fixed Asset Integration</vt:lpstr>
      <vt:lpstr>Project Detail</vt:lpstr>
      <vt:lpstr>Fixed Asset Integration </vt:lpstr>
      <vt:lpstr>QAD Internationalization</vt:lpstr>
      <vt:lpstr>Questions / Answers</vt:lpstr>
      <vt:lpstr>Reminder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jdk</dc:creator>
  <cp:lastModifiedBy>Jeff</cp:lastModifiedBy>
  <cp:revision>418</cp:revision>
  <dcterms:created xsi:type="dcterms:W3CDTF">2010-10-05T00:44:07Z</dcterms:created>
  <dcterms:modified xsi:type="dcterms:W3CDTF">2012-03-27T16:03:49Z</dcterms:modified>
</cp:coreProperties>
</file>